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3" r:id="rId3"/>
    <p:sldId id="294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6387" autoAdjust="0"/>
  </p:normalViewPr>
  <p:slideViewPr>
    <p:cSldViewPr snapToGrid="0">
      <p:cViewPr>
        <p:scale>
          <a:sx n="120" d="100"/>
          <a:sy n="120" d="100"/>
        </p:scale>
        <p:origin x="2394" y="-15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78280" cy="9867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4064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R22L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5297" y="766434"/>
            <a:ext cx="3096343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72834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油井水泥缓凝剂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377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558"/>
            <a:ext cx="3302682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C-R22L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是一种中低温缓凝剂，可用于延长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水泥浆的稠化时间。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4" name="object 14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016015" y="3807543"/>
          <a:ext cx="3401060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4515"/>
                <a:gridCol w="1566545"/>
              </a:tblGrid>
              <a:tr h="5086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19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红棕色液体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1.07±0.02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2.0-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8611" y="7177840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141" y="3596023"/>
            <a:ext cx="3540764" cy="30346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加量敏感性低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稠化时间规律性好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marR="385445" indent="-285750">
              <a:lnSpc>
                <a:spcPct val="13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对升温时水泥浆稠度异常升高有缓解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作用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2225">
              <a:lnSpc>
                <a:spcPct val="100000"/>
              </a:lnSpc>
              <a:spcBef>
                <a:spcPts val="118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7025" indent="-285750">
              <a:lnSpc>
                <a:spcPct val="100000"/>
              </a:lnSpc>
              <a:spcBef>
                <a:spcPts val="116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7025" algn="l"/>
                <a:tab pos="32766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推荐温度（BHCT）：≤100℃（≤212℉）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702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7025" algn="l"/>
                <a:tab pos="32766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推荐加量（BWOC）：0.1-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83" y="5762740"/>
            <a:ext cx="7515156" cy="3899475"/>
            <a:chOff x="1523" y="5763767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23" y="5763767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23" y="6185915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RETARDER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25" y="766445"/>
            <a:ext cx="1423035" cy="100139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07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 panose="02020603050405020304"/>
              <a:cs typeface="Times New Roman" panose="02020603050405020304"/>
            </a:endParaRPr>
          </a:p>
          <a:p>
            <a:pPr marL="41275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R22L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87175"/>
            <a:ext cx="3889317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C-R22L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medium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retarder,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extend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time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cement 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6270" y="3731534"/>
            <a:ext cx="4351515" cy="263715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56235" indent="-286385">
              <a:lnSpc>
                <a:spcPct val="100000"/>
              </a:lnSpc>
              <a:spcBef>
                <a:spcPts val="157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concentration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sensitivity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23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Predictable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time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23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56235" marR="95059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abnormal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increase </a:t>
            </a:r>
            <a:r>
              <a:rPr sz="1200" dirty="0">
                <a:latin typeface="Arial" panose="020B0604020202020204"/>
                <a:cs typeface="Arial" panose="020B0604020202020204"/>
              </a:rPr>
              <a:t>consistency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rising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7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4645" indent="-286385">
              <a:lnSpc>
                <a:spcPct val="100000"/>
              </a:lnSpc>
              <a:spcBef>
                <a:spcPts val="129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≤212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(≤100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 dosage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0.1-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2.0%/0.011-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0.211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3" name="object 13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68135" y="6734882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pail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L/pl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57142" y="3615553"/>
          <a:ext cx="2860675" cy="1487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9195"/>
                <a:gridCol w="1681480"/>
              </a:tblGrid>
              <a:tr h="508635">
                <a:tc gridSpan="2">
                  <a:txBody>
                    <a:bodyPr/>
                    <a:lstStyle/>
                    <a:p>
                      <a:pPr marL="7912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Reddish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brown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1.07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2.0-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3.0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1804</Words>
  <Application>WPS 演示</Application>
  <PresentationFormat>自定义</PresentationFormat>
  <Paragraphs>114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Impact</vt:lpstr>
      <vt:lpstr>Calibri</vt:lpstr>
      <vt:lpstr>Arial</vt:lpstr>
      <vt:lpstr>黑体</vt:lpstr>
      <vt:lpstr>Wingdings</vt:lpstr>
      <vt:lpstr>MS UI Gothic</vt:lpstr>
      <vt:lpstr>微软雅黑</vt:lpstr>
      <vt:lpstr>Arial Unicode MS</vt:lpstr>
      <vt:lpstr>Calibri Light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246</cp:revision>
  <dcterms:created xsi:type="dcterms:W3CDTF">2017-02-16T09:46:00Z</dcterms:created>
  <dcterms:modified xsi:type="dcterms:W3CDTF">2024-10-17T07:43:09Z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82C621AF8E6643C69D9CB3EAE00D9E6A</vt:lpwstr>
  </property>
  <property fmtid="{D5CDD505-2E9C-101B-9397-08002B2CF9AE}" pid="3" name="KSOProductBuildVer">
    <vt:lpwstr>2052-11.8.2.12085</vt:lpwstr>
  </property>
</Properties>
</file>