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2" r:id="rId3"/>
    <p:sldId id="311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12"/>
            <p14:sldId id="31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704839"/>
            <a:ext cx="7515156" cy="3899475"/>
            <a:chOff x="21335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40535" cy="97853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F45L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1023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油井水泥分散剂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7101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315634"/>
            <a:ext cx="3581397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C-F45L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是一种水泥分散剂，可用于降低水泥浆粘度，改善水泥浆的流变性能。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6" name="object 16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861395" y="3499749"/>
          <a:ext cx="3343910" cy="183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8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501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浅黄至浅红色液体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501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气味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85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轻微刺激性气味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85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920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1.05±0.02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920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85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85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3747" y="5145085"/>
            <a:ext cx="3689328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4605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推荐温度（BHCT）：30-150℃（86-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302℉）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推荐加量（BWOC）：0.5-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2.0%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6141" y="3596023"/>
            <a:ext cx="1916089" cy="11607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有效改善流变性能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对稠化时间影响小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8611" y="6847699"/>
            <a:ext cx="4054388" cy="1499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包装规格：1000L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545" y="5718552"/>
            <a:ext cx="7515156" cy="3899475"/>
            <a:chOff x="18288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288" y="571957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288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37640" cy="99314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33782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F45L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108" y="766434"/>
            <a:ext cx="3095074" cy="99250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403225">
              <a:lnSpc>
                <a:spcPct val="100000"/>
              </a:lnSpc>
              <a:spcBef>
                <a:spcPts val="120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DISPERSANT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432949"/>
            <a:ext cx="3774402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 panose="020B0604020202020204"/>
                <a:cs typeface="Arial" panose="020B0604020202020204"/>
              </a:rPr>
              <a:t>C-</a:t>
            </a:r>
            <a:r>
              <a:rPr sz="1200" dirty="0">
                <a:latin typeface="Arial" panose="020B0604020202020204"/>
                <a:cs typeface="Arial" panose="020B0604020202020204"/>
              </a:rPr>
              <a:t>F45L</a:t>
            </a:r>
            <a:r>
              <a:rPr sz="120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dispersant,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reduce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2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apparent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rheological </a:t>
            </a:r>
            <a:r>
              <a:rPr sz="1200" dirty="0">
                <a:latin typeface="Arial" panose="020B0604020202020204"/>
                <a:cs typeface="Arial" panose="020B0604020202020204"/>
              </a:rPr>
              <a:t>properties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slurries.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2" name="object 12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570534" y="3847379"/>
            <a:ext cx="3660758" cy="989330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rheological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behavior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Slight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on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thickening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time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5245" y="7169648"/>
            <a:ext cx="6313315" cy="127444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1000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L/drum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4590" y="5662770"/>
            <a:ext cx="4337547" cy="756920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86-</a:t>
            </a:r>
            <a:r>
              <a:rPr sz="1200" dirty="0">
                <a:latin typeface="Arial" panose="020B0604020202020204"/>
                <a:cs typeface="Arial" panose="020B0604020202020204"/>
              </a:rPr>
              <a:t>302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36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(30-150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(BWOC/gps):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0.5-2.0%/0.053-0.214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82562" y="3271190"/>
          <a:ext cx="2731770" cy="1946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9480"/>
                <a:gridCol w="1812290"/>
              </a:tblGrid>
              <a:tr h="551815">
                <a:tc gridSpan="2"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459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55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Light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yellow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red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Odor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Slightly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irritating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odor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 marL="288925" marR="208915" indent="-723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Density, 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936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1.05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93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6.0-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7.0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1810</Words>
  <Application>WPS 演示</Application>
  <PresentationFormat>自定义</PresentationFormat>
  <Paragraphs>117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202</cp:revision>
  <dcterms:created xsi:type="dcterms:W3CDTF">2017-02-16T09:46:00Z</dcterms:created>
  <dcterms:modified xsi:type="dcterms:W3CDTF">2024-10-17T08:15:25Z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