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9" r:id="rId3"/>
    <p:sldId id="308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309"/>
            <p14:sldId id="30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6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592" y="5704839"/>
            <a:ext cx="7515156" cy="3899475"/>
            <a:chOff x="21335" y="5705855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1335" y="5705855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1335" y="6128003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740535" cy="97853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48641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</a:t>
            </a:r>
            <a:r>
              <a:rPr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F41S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61950" y="766434"/>
            <a:ext cx="2816358" cy="98742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63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5969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油井水泥分散剂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771015">
              <a:lnSpc>
                <a:spcPct val="100000"/>
              </a:lnSpc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245" y="2315634"/>
            <a:ext cx="3581397" cy="5702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C-F41S是C-F41L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的固体粉末，可用于降低水泥浆黏度，改善水泥浆的流变性能。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14101" y="9430406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4101" y="9599413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6" name="object 16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3861395" y="3499749"/>
          <a:ext cx="3343910" cy="1093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9270">
                <a:tc gridSpan="2">
                  <a:txBody>
                    <a:bodyPr/>
                    <a:lstStyle/>
                    <a:p>
                      <a:pPr marR="267970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2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棕红色粉末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1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1.18±0.02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1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9" name="object 19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3760" y="5145085"/>
            <a:ext cx="3511559" cy="1023620"/>
          </a:xfrm>
          <a:prstGeom prst="rect">
            <a:avLst/>
          </a:prstGeom>
        </p:spPr>
        <p:txBody>
          <a:bodyPr vert="horz" wrap="square" lIns="0" tIns="154912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220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推荐温度（BHCT）：≤230℃（≤446℉）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推荐加量（BWOC）：0.2-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1.0%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6141" y="3596023"/>
            <a:ext cx="2271625" cy="116078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2260" indent="-286385">
              <a:lnSpc>
                <a:spcPct val="100000"/>
              </a:lnSpc>
              <a:spcBef>
                <a:spcPts val="100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有效改善流变性能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具有一定的辅助缓凝作用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淡水或盐水配浆均可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7224" y="6863863"/>
            <a:ext cx="4054388" cy="149923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734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包装要求：复合包装袋或按用户要求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包装规格：25kg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期：12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545" y="5718552"/>
            <a:ext cx="7515156" cy="3899475"/>
            <a:chOff x="18288" y="571957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8288" y="5719571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8288" y="6141719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437640" cy="100266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34290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</a:t>
            </a:r>
            <a:r>
              <a:rPr sz="2000"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F41S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5245" y="2432886"/>
            <a:ext cx="3602983" cy="5657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C-F41S</a:t>
            </a:r>
            <a:r>
              <a:rPr sz="1200" spc="1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1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solid</a:t>
            </a:r>
            <a:r>
              <a:rPr sz="1200" spc="1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form</a:t>
            </a:r>
            <a:r>
              <a:rPr sz="1200" spc="1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1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C-F41L,</a:t>
            </a:r>
            <a:r>
              <a:rPr sz="1200" spc="1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1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reduces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apparent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viscosity</a:t>
            </a:r>
            <a:r>
              <a:rPr sz="1200" spc="1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improve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1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rheological </a:t>
            </a:r>
            <a:r>
              <a:rPr sz="1200" dirty="0">
                <a:latin typeface="Arial" panose="020B0604020202020204"/>
                <a:cs typeface="Arial" panose="020B0604020202020204"/>
              </a:rPr>
              <a:t>properties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slurry.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983108" y="766434"/>
            <a:ext cx="3095074" cy="100203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Times New Roman" panose="02020603050405020304"/>
              <a:cs typeface="Times New Roman" panose="02020603050405020304"/>
            </a:endParaRPr>
          </a:p>
          <a:p>
            <a:pPr marL="38481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WELL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CEMENT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DISPERSANT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436" y="10323806"/>
            <a:ext cx="7558962" cy="48886"/>
            <a:chOff x="-825" y="10325645"/>
            <a:chExt cx="7560309" cy="48895"/>
          </a:xfrm>
        </p:grpSpPr>
        <p:sp>
          <p:nvSpPr>
            <p:cNvPr id="12" name="object 12"/>
            <p:cNvSpPr/>
            <p:nvPr/>
          </p:nvSpPr>
          <p:spPr>
            <a:xfrm>
              <a:off x="-825" y="10361650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5" name="object 15"/>
          <p:cNvSpPr txBox="1"/>
          <p:nvPr/>
        </p:nvSpPr>
        <p:spPr>
          <a:xfrm>
            <a:off x="568135" y="7384802"/>
            <a:ext cx="6313315" cy="1274445"/>
          </a:xfrm>
          <a:prstGeom prst="rect">
            <a:avLst/>
          </a:prstGeom>
        </p:spPr>
        <p:txBody>
          <a:bodyPr vert="horz" wrap="square" lIns="0" tIns="65393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51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Composite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kg/sx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(55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lb/sx)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12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4116" y="5455746"/>
            <a:ext cx="3929315" cy="756920"/>
          </a:xfrm>
          <a:prstGeom prst="rect">
            <a:avLst/>
          </a:prstGeom>
        </p:spPr>
        <p:txBody>
          <a:bodyPr vert="horz" wrap="square" lIns="0" tIns="85709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67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44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(BHCT):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≤446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10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(≤230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(BWOC):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0.2-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1.0%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0534" y="3847379"/>
            <a:ext cx="3542669" cy="989330"/>
          </a:xfrm>
          <a:prstGeom prst="rect">
            <a:avLst/>
          </a:prstGeom>
        </p:spPr>
        <p:txBody>
          <a:bodyPr vert="horz" wrap="square" lIns="0" tIns="113009" rIns="0" bIns="0" rtlCol="0">
            <a:spAutoFit/>
          </a:bodyPr>
          <a:lstStyle/>
          <a:p>
            <a:pPr marL="46355">
              <a:lnSpc>
                <a:spcPct val="100000"/>
              </a:lnSpc>
              <a:spcBef>
                <a:spcPts val="89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improves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rheological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properties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Auxiliary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retarding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effect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mixing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water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4582562" y="3271190"/>
          <a:ext cx="2731770" cy="1200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2515"/>
                <a:gridCol w="1659255"/>
              </a:tblGrid>
              <a:tr h="551815">
                <a:tc gridSpan="2">
                  <a:txBody>
                    <a:bodyPr/>
                    <a:lstStyle/>
                    <a:p>
                      <a:pPr marL="72707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459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14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158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Brownish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red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powder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158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0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1.18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0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1735</Words>
  <Application>WPS 演示</Application>
  <PresentationFormat>自定义</PresentationFormat>
  <Paragraphs>102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Times New Roman</vt:lpstr>
      <vt:lpstr>黑体</vt:lpstr>
      <vt:lpstr>Wingdings</vt:lpstr>
      <vt:lpstr>Impact</vt:lpstr>
      <vt:lpstr>Calibri</vt:lpstr>
      <vt:lpstr>MS UI Gothic</vt:lpstr>
      <vt:lpstr>微软雅黑</vt:lpstr>
      <vt:lpstr>Arial Unicode MS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201</cp:revision>
  <dcterms:created xsi:type="dcterms:W3CDTF">2017-02-16T09:46:00Z</dcterms:created>
  <dcterms:modified xsi:type="dcterms:W3CDTF">2024-10-17T08:11:25Z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7E901C2E2EE94496924FD0768A0DE3B9</vt:lpwstr>
  </property>
</Properties>
</file>