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1" r:id="rId3"/>
    <p:sldId id="312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11"/>
            <p14:sldId id="31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704839"/>
            <a:ext cx="7515156" cy="3899475"/>
            <a:chOff x="21335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740535" cy="99060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8641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C-GS12L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50" y="766434"/>
            <a:ext cx="2816358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8196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油井水泥防气窜剂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71015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315634"/>
            <a:ext cx="3581397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GS12L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 是一种硅质类防气窜剂，可有效防止发生气窜，并提高水泥石抗压强度。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6" name="object 16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861395" y="3499749"/>
          <a:ext cx="3343910" cy="1442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灰黑色液体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1.38±0.02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6.0-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7.0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9" name="object 19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6141" y="3596023"/>
            <a:ext cx="3160467" cy="11607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2260" indent="-286385">
              <a:lnSpc>
                <a:spcPct val="100000"/>
              </a:lnSpc>
              <a:spcBef>
                <a:spcPts val="100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有效缩短水泥浆静胶凝发展过渡时间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提高水泥石抗压强度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提高水泥浆稳定性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8611" y="6779092"/>
            <a:ext cx="4054388" cy="14992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包装规格：1000L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期：6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3760" y="5145085"/>
            <a:ext cx="3511559" cy="10236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推荐温度（BHCT）：≤230℃（≤446℉）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推荐加量（BWOC）：4.0-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30.0%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545" y="5718552"/>
            <a:ext cx="7515156" cy="3899475"/>
            <a:chOff x="18288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8288" y="571957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288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37640" cy="10007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27178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C-GS12L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108" y="766434"/>
            <a:ext cx="3095074" cy="10001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5713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 panose="02020603050405020304"/>
              <a:cs typeface="Times New Roman" panose="02020603050405020304"/>
            </a:endParaRPr>
          </a:p>
          <a:p>
            <a:pPr marL="27305"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R="11430" algn="ctr">
              <a:lnSpc>
                <a:spcPct val="100000"/>
              </a:lnSpc>
              <a:spcBef>
                <a:spcPts val="55"/>
              </a:spcBef>
            </a:pP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ANTI-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GAS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MIGRATION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104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432949"/>
            <a:ext cx="3774402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50" dirty="0">
                <a:latin typeface="Arial" panose="020B0604020202020204"/>
                <a:cs typeface="Arial" panose="020B0604020202020204"/>
              </a:rPr>
              <a:t>C-</a:t>
            </a:r>
            <a:r>
              <a:rPr sz="1200" dirty="0">
                <a:latin typeface="Arial" panose="020B0604020202020204"/>
                <a:cs typeface="Arial" panose="020B0604020202020204"/>
              </a:rPr>
              <a:t>GS12L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siliceous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anti-</a:t>
            </a:r>
            <a:r>
              <a:rPr sz="1200" dirty="0">
                <a:latin typeface="Arial" panose="020B0604020202020204"/>
                <a:cs typeface="Arial" panose="020B0604020202020204"/>
              </a:rPr>
              <a:t>gas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migration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additive,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mainly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prevents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gas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migration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improves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the </a:t>
            </a:r>
            <a:r>
              <a:rPr sz="1200" dirty="0">
                <a:latin typeface="Arial" panose="020B0604020202020204"/>
                <a:cs typeface="Arial" panose="020B0604020202020204"/>
              </a:rPr>
              <a:t>mechanical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properties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set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cement.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2" name="object 12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5" name="object 15"/>
          <p:cNvSpPr txBox="1"/>
          <p:nvPr/>
        </p:nvSpPr>
        <p:spPr>
          <a:xfrm>
            <a:off x="570534" y="3762707"/>
            <a:ext cx="3806147" cy="989330"/>
          </a:xfrm>
          <a:prstGeom prst="rect">
            <a:avLst/>
          </a:prstGeom>
        </p:spPr>
        <p:txBody>
          <a:bodyPr vert="horz" wrap="square" lIns="0" tIns="113009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shortens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slurries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transition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time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Improves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compressive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strength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stone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Improves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stability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slurries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8135" y="7384802"/>
            <a:ext cx="6313315" cy="1274445"/>
          </a:xfrm>
          <a:prstGeom prst="rect">
            <a:avLst/>
          </a:prstGeom>
        </p:spPr>
        <p:txBody>
          <a:bodyPr vert="horz" wrap="square" lIns="0" tIns="65393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5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1000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L/drum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6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4116" y="5455746"/>
            <a:ext cx="4421987" cy="756920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≤446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1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(≤230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(BWOC/gps):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4.0-30.0%/0.324-2.431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582562" y="3466227"/>
          <a:ext cx="2731770" cy="1612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9480"/>
                <a:gridCol w="1812290"/>
              </a:tblGrid>
              <a:tr h="552450">
                <a:tc gridSpan="2">
                  <a:txBody>
                    <a:bodyPr/>
                    <a:lstStyle/>
                    <a:p>
                      <a:pPr marL="72707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459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Grey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black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10845">
                <a:tc>
                  <a:txBody>
                    <a:bodyPr/>
                    <a:lstStyle/>
                    <a:p>
                      <a:pPr marL="288925" marR="208915" indent="-723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Density, 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936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1.38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935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6.0-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7.0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1804</Words>
  <Application>WPS 演示</Application>
  <PresentationFormat>自定义</PresentationFormat>
  <Paragraphs>109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Impact</vt:lpstr>
      <vt:lpstr>黑体</vt:lpstr>
      <vt:lpstr>Wingdings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202</cp:revision>
  <dcterms:created xsi:type="dcterms:W3CDTF">2017-02-16T09:46:00Z</dcterms:created>
  <dcterms:modified xsi:type="dcterms:W3CDTF">2024-10-17T08:18:45Z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