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5" r:id="rId3"/>
    <p:sldId id="314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15"/>
            <p14:sldId id="31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022" y="5649984"/>
            <a:ext cx="7517061" cy="3899475"/>
            <a:chOff x="16764" y="5650991"/>
            <a:chExt cx="7518400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6764" y="565099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6764" y="6073139"/>
              <a:ext cx="7518400" cy="3477895"/>
            </a:xfrm>
            <a:custGeom>
              <a:avLst/>
              <a:gdLst/>
              <a:ahLst/>
              <a:cxnLst/>
              <a:rect l="l" t="t" r="r" b="b"/>
              <a:pathLst>
                <a:path w="7518400" h="3477895">
                  <a:moveTo>
                    <a:pt x="7517892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7892" y="0"/>
                  </a:lnTo>
                  <a:lnTo>
                    <a:pt x="7517892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0535" cy="100266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C-GS12S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8260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油井水泥防气窜剂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870" y="9348619"/>
            <a:ext cx="103169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0054" y="9514325"/>
            <a:ext cx="2400507" cy="642620"/>
          </a:xfrm>
          <a:prstGeom prst="rect">
            <a:avLst/>
          </a:prstGeom>
        </p:spPr>
        <p:txBody>
          <a:bodyPr vert="horz" wrap="square" lIns="0" tIns="20951" rIns="0" bIns="0" rtlCol="0">
            <a:spAutoFit/>
          </a:bodyPr>
          <a:lstStyle/>
          <a:p>
            <a:pPr marL="12700" marR="5080" indent="698500">
              <a:lnSpc>
                <a:spcPts val="1300"/>
              </a:lnSpc>
              <a:spcBef>
                <a:spcPts val="165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5" name="object 15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861395" y="3499749"/>
          <a:ext cx="3343910" cy="144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灰色粉末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气味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无气味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2.20±0.05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66141" y="2315634"/>
            <a:ext cx="3610602" cy="24250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1275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GS12S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 是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C-GS12L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的固体粉末，可有效防止固井过程中发生气窜，并兼具良好的水泥石增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强作用。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有效缩短水泥浆静胶凝发展过渡时间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提高水泥浆稳定性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提高水泥石强度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611" y="6915543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3760" y="5145085"/>
            <a:ext cx="3511559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推荐温度（BHCT）：≤230℃（≤446℉）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推荐加量（BWOC）：1.0-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15.0%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37640" cy="10001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25463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C-GS12S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5245" y="2432886"/>
            <a:ext cx="366647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C-GS12S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C-GS12L,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to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migration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0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cement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development.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983108" y="766434"/>
            <a:ext cx="3095074" cy="99949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380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 panose="02020603050405020304"/>
              <a:cs typeface="Times New Roman" panose="02020603050405020304"/>
            </a:endParaRPr>
          </a:p>
          <a:p>
            <a:pPr marL="27305" algn="ctr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R="11430" algn="ctr">
              <a:lnSpc>
                <a:spcPct val="100000"/>
              </a:lnSpc>
              <a:spcBef>
                <a:spcPts val="55"/>
              </a:spcBef>
            </a:pP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ANTI-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GAS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MIGRATION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111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116" y="5455746"/>
            <a:ext cx="3929315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1.0-</a:t>
            </a:r>
            <a:r>
              <a:rPr sz="1200" dirty="0">
                <a:latin typeface="Arial" panose="020B0604020202020204"/>
                <a:cs typeface="Arial" panose="020B0604020202020204"/>
              </a:rPr>
              <a:t>15.0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0" dirty="0">
                <a:latin typeface="Arial" panose="020B0604020202020204"/>
                <a:cs typeface="Arial" panose="020B0604020202020204"/>
              </a:rPr>
              <a:t>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534" y="3847379"/>
            <a:ext cx="3806147" cy="98933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shortens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transition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time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slurries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Improves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compressive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stone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48520" y="3766402"/>
          <a:ext cx="2731770" cy="1610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9480"/>
                <a:gridCol w="1812290"/>
              </a:tblGrid>
              <a:tr h="551180">
                <a:tc gridSpan="2">
                  <a:txBody>
                    <a:bodyPr/>
                    <a:lstStyle/>
                    <a:p>
                      <a:pPr marL="727710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96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Bluish-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grey</a:t>
                      </a:r>
                      <a:r>
                        <a:rPr sz="1050" spc="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15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Odor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Odorless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06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288925" marR="208915" indent="-72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Density, 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936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2.20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1791</Words>
  <Application>WPS 演示</Application>
  <PresentationFormat>自定义</PresentationFormat>
  <Paragraphs>109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203</cp:revision>
  <dcterms:created xsi:type="dcterms:W3CDTF">2017-02-16T09:46:00Z</dcterms:created>
  <dcterms:modified xsi:type="dcterms:W3CDTF">2024-10-17T08:19:36Z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