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3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334" y="-2190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238578"/>
            <a:ext cx="7515156" cy="3899475"/>
            <a:chOff x="21335" y="523951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23951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5661659"/>
              <a:ext cx="7516495" cy="3477895"/>
            </a:xfrm>
            <a:custGeom>
              <a:avLst/>
              <a:gdLst/>
              <a:ahLst/>
              <a:cxnLst/>
              <a:rect l="l" t="t" r="r" b="b"/>
              <a:pathLst>
                <a:path w="7516495" h="3477895">
                  <a:moveTo>
                    <a:pt x="7516368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4170" y="911189"/>
            <a:ext cx="1842188" cy="719199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8" name="object 8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611117" y="3903880"/>
            <a:ext cx="2680492" cy="11969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156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resistance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Increase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shear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rate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shear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thinning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Acid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alkali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resistance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2011" y="5938693"/>
            <a:ext cx="3592825" cy="99441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spcBef>
                <a:spcPts val="142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water,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≤300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(150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1.0-</a:t>
            </a:r>
            <a:r>
              <a:rPr sz="1200" dirty="0">
                <a:latin typeface="Arial" panose="020B0604020202020204"/>
                <a:cs typeface="Arial" panose="020B0604020202020204"/>
              </a:rPr>
              <a:t>2.8ppb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</a:t>
            </a:r>
            <a:r>
              <a:rPr sz="1200" dirty="0">
                <a:latin typeface="黑体" panose="02010609060101010101" pitchFamily="49" charset="-122"/>
                <a:cs typeface="黑体" panose="02010609060101010101" pitchFamily="49" charset="-122"/>
              </a:rPr>
              <a:t>3-</a:t>
            </a:r>
            <a:r>
              <a:rPr sz="1200" dirty="0">
                <a:latin typeface="Arial" panose="020B0604020202020204"/>
                <a:cs typeface="Arial" panose="020B0604020202020204"/>
              </a:rPr>
              <a:t>8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3844" y="7409650"/>
            <a:ext cx="6181259" cy="10953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>
              <a:latin typeface="Arial" panose="020B0604020202020204"/>
              <a:cs typeface="Arial" panose="020B0604020202020204"/>
            </a:endParaRPr>
          </a:p>
          <a:p>
            <a:pPr marL="33655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6550" algn="l"/>
                <a:tab pos="3371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packaging:Composite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655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6550" algn="l"/>
                <a:tab pos="3371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655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6550" algn="l"/>
                <a:tab pos="3371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Conditions:Store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area.</a:t>
            </a:r>
            <a:r>
              <a:rPr sz="120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high-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61950" y="766434"/>
            <a:ext cx="2816358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25209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VISCOSIFIER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1400" spc="-3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DRILLING</a:t>
            </a:r>
            <a:r>
              <a:rPr sz="1400" spc="254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595120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311" y="578990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5935" y="766445"/>
            <a:ext cx="1753870" cy="10007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190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Times New Roman" panose="02020603050405020304"/>
              <a:cs typeface="Times New Roman" panose="02020603050405020304"/>
            </a:endParaRPr>
          </a:p>
          <a:p>
            <a:pPr marL="52514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spc="-2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VIS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3338" y="2175756"/>
            <a:ext cx="4371831" cy="75057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55" dirty="0">
                <a:latin typeface="Arial" panose="020B0604020202020204"/>
                <a:cs typeface="Arial" panose="020B0604020202020204"/>
              </a:rPr>
              <a:t>PF-</a:t>
            </a:r>
            <a:r>
              <a:rPr sz="1200" dirty="0">
                <a:latin typeface="Arial" panose="020B0604020202020204"/>
                <a:cs typeface="Arial" panose="020B0604020202020204"/>
              </a:rPr>
              <a:t>VIS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class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natural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polysaccharide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polymers.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is </a:t>
            </a:r>
            <a:r>
              <a:rPr sz="1200" dirty="0">
                <a:latin typeface="Arial" panose="020B0604020202020204"/>
                <a:cs typeface="Arial" panose="020B0604020202020204"/>
              </a:rPr>
              <a:t>easily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soluble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water.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-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small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addition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significantly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improve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viscosity.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water,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dirty="0">
                <a:latin typeface="Arial" panose="020B0604020202020204"/>
                <a:cs typeface="Arial" panose="020B0604020202020204"/>
              </a:rPr>
              <a:t>saturated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942368" y="3551556"/>
          <a:ext cx="3435985" cy="1781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8490"/>
                <a:gridCol w="1547495"/>
              </a:tblGrid>
              <a:tr h="430530">
                <a:tc gridSpan="2">
                  <a:txBody>
                    <a:bodyPr/>
                    <a:lstStyle/>
                    <a:p>
                      <a:pPr marL="1079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301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81025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Offwhite</a:t>
                      </a:r>
                      <a:r>
                        <a:rPr sz="1050" spc="27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free-flowing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0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7060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Moisture,%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615315" algn="r">
                        <a:lnSpc>
                          <a:spcPct val="100000"/>
                        </a:lnSpc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≤10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676910" marR="113030" indent="-556260">
                        <a:lnSpc>
                          <a:spcPts val="189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Fineness(standard</a:t>
                      </a:r>
                      <a:r>
                        <a:rPr sz="1050" spc="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sieve</a:t>
                      </a:r>
                      <a:r>
                        <a:rPr sz="1050" spc="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60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mesh),%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596900" algn="r">
                        <a:lnSpc>
                          <a:spcPct val="100000"/>
                        </a:lnSpc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≥90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0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956791" y="9350467"/>
            <a:ext cx="2198613" cy="909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1447</Words>
  <Application>WPS 演示</Application>
  <PresentationFormat>自定义</PresentationFormat>
  <Paragraphs>57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Wingdings</vt:lpstr>
      <vt:lpstr>MS UI Gothic</vt:lpstr>
      <vt:lpstr>黑体</vt:lpstr>
      <vt:lpstr>Times New Roman</vt:lpstr>
      <vt:lpstr>Calibri</vt:lpstr>
      <vt:lpstr>Impact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184</cp:revision>
  <dcterms:created xsi:type="dcterms:W3CDTF">2017-02-16T09:46:00Z</dcterms:created>
  <dcterms:modified xsi:type="dcterms:W3CDTF">2025-02-13T02:19:01Z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D50DFCF83E2444B3952870B8BC04DFEA_13</vt:lpwstr>
  </property>
</Properties>
</file>