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558" y="-300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61" y="5238578"/>
            <a:ext cx="7515156" cy="3899475"/>
            <a:chOff x="0" y="523951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23951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5661659"/>
              <a:ext cx="7516495" cy="3477895"/>
            </a:xfrm>
            <a:custGeom>
              <a:avLst/>
              <a:gdLst/>
              <a:ahLst/>
              <a:cxnLst/>
              <a:rect l="l" t="t" r="r" b="b"/>
              <a:pathLst>
                <a:path w="7516495" h="3477895">
                  <a:moveTo>
                    <a:pt x="7516368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4170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95935" y="766445"/>
            <a:ext cx="1766570" cy="99250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5713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Times New Roman" panose="02020603050405020304"/>
              <a:cs typeface="Times New Roman" panose="02020603050405020304"/>
            </a:endParaRPr>
          </a:p>
          <a:p>
            <a:pPr marL="35179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PF-EZVIS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9250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20345">
              <a:lnSpc>
                <a:spcPct val="100000"/>
              </a:lnSpc>
              <a:spcBef>
                <a:spcPts val="1250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VISCOSIFIER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1400" spc="28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DRILL-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400" spc="-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>
              <a:latin typeface="Calibri" panose="020F0502020204030204"/>
              <a:cs typeface="Calibri" panose="020F0502020204030204"/>
            </a:endParaRPr>
          </a:p>
          <a:p>
            <a:pPr marL="1595120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432" y="2152341"/>
            <a:ext cx="4410559" cy="9353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PF-EZVIS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viscosifier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reservoir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fluids.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is </a:t>
            </a:r>
            <a:r>
              <a:rPr sz="1200" dirty="0">
                <a:latin typeface="Arial" panose="020B0604020202020204"/>
                <a:cs typeface="Arial" panose="020B0604020202020204"/>
              </a:rPr>
              <a:t>easily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soluble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water,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has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dispersibility.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chain </a:t>
            </a:r>
            <a:r>
              <a:rPr sz="1200" dirty="0">
                <a:latin typeface="Arial" panose="020B0604020202020204"/>
                <a:cs typeface="Arial" panose="020B0604020202020204"/>
              </a:rPr>
              <a:t>polysaccharide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small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molecular</a:t>
            </a:r>
            <a:r>
              <a:rPr sz="1200" spc="2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weight</a:t>
            </a:r>
            <a:r>
              <a:rPr sz="1200" spc="2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2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high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viscosity.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high-efficiency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thickener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water,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saturated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1" name="object 11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184894" y="3809066"/>
          <a:ext cx="3136265" cy="2120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3390"/>
                <a:gridCol w="1412875"/>
              </a:tblGrid>
              <a:tr h="508635">
                <a:tc gridSpan="2">
                  <a:txBody>
                    <a:bodyPr/>
                    <a:lstStyle/>
                    <a:p>
                      <a:pPr marL="92964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0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461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Light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yellow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free-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flowing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Moisture,%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15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548005" algn="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≤10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15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502285" marR="104775" indent="-389255">
                        <a:lnSpc>
                          <a:spcPts val="1890"/>
                        </a:lnSpc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Fineness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(standard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sieve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60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 mesh),%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529590" algn="r">
                        <a:lnSpc>
                          <a:spcPct val="100000"/>
                        </a:lnSpc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≥90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0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Starch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its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derivatives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9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499110" algn="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None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9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637604" y="5834571"/>
            <a:ext cx="3625204" cy="10147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42900" indent="-286385">
              <a:lnSpc>
                <a:spcPct val="100000"/>
              </a:lnSpc>
              <a:spcBef>
                <a:spcPts val="158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2900" algn="l"/>
                <a:tab pos="34353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water,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drill-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fluids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4290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42900" algn="l"/>
                <a:tab pos="34353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≤340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(170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4290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42900" algn="l"/>
                <a:tab pos="34353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0.6-</a:t>
            </a:r>
            <a:r>
              <a:rPr sz="1200" dirty="0">
                <a:latin typeface="Arial" panose="020B0604020202020204"/>
                <a:cs typeface="Arial" panose="020B0604020202020204"/>
              </a:rPr>
              <a:t>2.8ppb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2-</a:t>
            </a:r>
            <a:r>
              <a:rPr sz="1200" dirty="0">
                <a:latin typeface="Arial" panose="020B0604020202020204"/>
                <a:cs typeface="Arial" panose="020B0604020202020204"/>
              </a:rPr>
              <a:t>8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3844" y="7409650"/>
            <a:ext cx="6223796" cy="10464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 panose="020B0604020202020204"/>
              <a:cs typeface="Arial" panose="020B0604020202020204"/>
            </a:endParaRPr>
          </a:p>
          <a:p>
            <a:pPr marL="336550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6550" algn="l"/>
                <a:tab pos="3371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655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6550" algn="l"/>
                <a:tab pos="3371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655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6550" algn="l"/>
                <a:tab pos="3371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1463" y="3903880"/>
            <a:ext cx="2701444" cy="132715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18770" indent="-286385">
              <a:lnSpc>
                <a:spcPct val="100000"/>
              </a:lnSpc>
              <a:spcBef>
                <a:spcPts val="11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8770" algn="l"/>
                <a:tab pos="3194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resistance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1877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8770" algn="l"/>
                <a:tab pos="3194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Increase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shear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rate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1877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8770" algn="l"/>
                <a:tab pos="3194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shear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thinning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1877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8770" algn="l"/>
                <a:tab pos="3194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Acid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alkali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resistance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1877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8770" algn="l"/>
                <a:tab pos="3194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Minimal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reservoir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damage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1311" y="578990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956791" y="9350467"/>
            <a:ext cx="2198613" cy="909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1605</Words>
  <Application>WPS 演示</Application>
  <PresentationFormat>自定义</PresentationFormat>
  <Paragraphs>61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184</cp:revision>
  <dcterms:created xsi:type="dcterms:W3CDTF">2017-02-16T09:46:00Z</dcterms:created>
  <dcterms:modified xsi:type="dcterms:W3CDTF">2025-02-13T02:19:58Z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20F14FF028DE4C41806EA33205234C93_13</vt:lpwstr>
  </property>
  <property fmtid="{D5CDD505-2E9C-101B-9397-08002B2CF9AE}" pid="3" name="KSOProductBuildVer">
    <vt:lpwstr>2052-12.1.0.19770</vt:lpwstr>
  </property>
</Properties>
</file>