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2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12" y="-483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592" y="5238578"/>
            <a:ext cx="7515156" cy="3899475"/>
            <a:chOff x="21335" y="523951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1335" y="5239511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1335" y="5661659"/>
              <a:ext cx="7516495" cy="3477895"/>
            </a:xfrm>
            <a:custGeom>
              <a:avLst/>
              <a:gdLst/>
              <a:ahLst/>
              <a:cxnLst/>
              <a:rect l="l" t="t" r="r" b="b"/>
              <a:pathLst>
                <a:path w="7516495" h="3477895">
                  <a:moveTo>
                    <a:pt x="7516368" y="3477767"/>
                  </a:moveTo>
                  <a:lnTo>
                    <a:pt x="0" y="3477767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7767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13978" y="911189"/>
            <a:ext cx="1842187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89585" y="766445"/>
            <a:ext cx="1687195" cy="98552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126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550">
              <a:latin typeface="Times New Roman" panose="02020603050405020304"/>
              <a:cs typeface="Times New Roman" panose="02020603050405020304"/>
            </a:endParaRPr>
          </a:p>
          <a:p>
            <a:pPr marL="398145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PF-EZFLO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76621" y="766434"/>
            <a:ext cx="2901433" cy="100076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253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 panose="02020603050405020304"/>
              <a:cs typeface="Times New Roman" panose="02020603050405020304"/>
            </a:endParaRPr>
          </a:p>
          <a:p>
            <a:pPr marL="912495" marR="595630" indent="-307975">
              <a:lnSpc>
                <a:spcPct val="100000"/>
              </a:lnSpc>
            </a:pPr>
            <a:r>
              <a:rPr sz="1400" spc="-3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FILTRATE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REDUCER</a:t>
            </a:r>
            <a:r>
              <a:rPr sz="1400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FOR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DRILL-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1400" spc="3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FLUID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L="1680210">
              <a:lnSpc>
                <a:spcPct val="100000"/>
              </a:lnSpc>
              <a:spcBef>
                <a:spcPts val="10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0" name="object 10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606037" y="2221468"/>
            <a:ext cx="4410559" cy="75057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 panose="020B0604020202020204"/>
                <a:cs typeface="Arial" panose="020B0604020202020204"/>
              </a:rPr>
              <a:t>PF-</a:t>
            </a:r>
            <a:r>
              <a:rPr sz="1200" dirty="0">
                <a:latin typeface="Arial" panose="020B0604020202020204"/>
                <a:cs typeface="Arial" panose="020B0604020202020204"/>
              </a:rPr>
              <a:t>EZFLO is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white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free-flowing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powder.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modified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starch- </a:t>
            </a:r>
            <a:r>
              <a:rPr sz="1200" dirty="0">
                <a:latin typeface="Arial" panose="020B0604020202020204"/>
                <a:cs typeface="Arial" panose="020B0604020202020204"/>
              </a:rPr>
              <a:t>based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agent.</a:t>
            </a:r>
            <a:r>
              <a:rPr sz="1200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has</a:t>
            </a:r>
            <a:r>
              <a:rPr sz="1200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good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reduction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9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flow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pattern</a:t>
            </a:r>
            <a:r>
              <a:rPr sz="1200" spc="18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adjustment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characteristics,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well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good</a:t>
            </a:r>
            <a:r>
              <a:rPr sz="1200" spc="2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natural </a:t>
            </a:r>
            <a:r>
              <a:rPr sz="1200" dirty="0">
                <a:latin typeface="Arial" panose="020B0604020202020204"/>
                <a:cs typeface="Arial" panose="020B0604020202020204"/>
              </a:rPr>
              <a:t>degradation</a:t>
            </a:r>
            <a:r>
              <a:rPr sz="1200" spc="-4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characteristics.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4026173" y="3746593"/>
          <a:ext cx="3252470" cy="1652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2105"/>
                <a:gridCol w="1650365"/>
              </a:tblGrid>
              <a:tr h="461645">
                <a:tc gridSpan="2">
                  <a:txBody>
                    <a:bodyPr/>
                    <a:lstStyle/>
                    <a:p>
                      <a:pPr marL="98806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88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459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White</a:t>
                      </a:r>
                      <a:r>
                        <a:rPr sz="1050" spc="28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free-flowing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powder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12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Moisture,%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231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0490" algn="ctr">
                        <a:lnSpc>
                          <a:spcPct val="100000"/>
                        </a:lnSpc>
                        <a:spcBef>
                          <a:spcPts val="970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≤12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231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0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2316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ct val="100000"/>
                        </a:lnSpc>
                        <a:spcBef>
                          <a:spcPts val="97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8.0-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10.0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2316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584007" y="3825789"/>
            <a:ext cx="2938256" cy="11417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04165" indent="-286385">
              <a:lnSpc>
                <a:spcPct val="100000"/>
              </a:lnSpc>
              <a:spcBef>
                <a:spcPts val="113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4165" algn="l"/>
                <a:tab pos="30480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resistance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04165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4165" algn="l"/>
                <a:tab pos="30480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Good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filter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reduction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effect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04165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4165" algn="l"/>
                <a:tab pos="30480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Good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natural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degradation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performance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04165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4165" algn="l"/>
                <a:tab pos="30480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Minimal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reservoir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damage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9779" y="5458705"/>
            <a:ext cx="3743928" cy="94107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spcBef>
                <a:spcPts val="101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water,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drill-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fluids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Applicable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≤280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5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(140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dosage:3.5-</a:t>
            </a:r>
            <a:r>
              <a:rPr sz="1200" dirty="0">
                <a:latin typeface="Arial" panose="020B0604020202020204"/>
                <a:cs typeface="Arial" panose="020B0604020202020204"/>
              </a:rPr>
              <a:t>10.5ppb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(10-30kg/m</a:t>
            </a:r>
            <a:r>
              <a:rPr sz="1125" spc="-15" baseline="22000" dirty="0">
                <a:latin typeface="Arial" panose="020B0604020202020204"/>
                <a:cs typeface="Arial" panose="020B0604020202020204"/>
              </a:rPr>
              <a:t>3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3370" y="7041415"/>
            <a:ext cx="6358392" cy="112776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09245" indent="-285750">
              <a:lnSpc>
                <a:spcPct val="100000"/>
              </a:lnSpc>
              <a:spcBef>
                <a:spcPts val="102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9245" algn="l"/>
                <a:tab pos="3098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Composite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09245" indent="-28575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9245" algn="l"/>
                <a:tab pos="3098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25kg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sack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(55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lb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sack)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0924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9245" algn="l"/>
                <a:tab pos="3098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area.</a:t>
            </a:r>
            <a:r>
              <a:rPr sz="1200" spc="-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890075" y="9394274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83467" y="9559345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9344" y="965589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1443</Words>
  <Application>WPS 演示</Application>
  <PresentationFormat>自定义</PresentationFormat>
  <Paragraphs>55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Arial</vt:lpstr>
      <vt:lpstr>Times New Roman</vt:lpstr>
      <vt:lpstr>Impact</vt:lpstr>
      <vt:lpstr>Calibri</vt:lpstr>
      <vt:lpstr>黑体</vt:lpstr>
      <vt:lpstr>Wingdings</vt:lpstr>
      <vt:lpstr>MS UI Gothic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钟敏菊</cp:lastModifiedBy>
  <cp:revision>197</cp:revision>
  <dcterms:created xsi:type="dcterms:W3CDTF">2017-02-16T09:46:00Z</dcterms:created>
  <dcterms:modified xsi:type="dcterms:W3CDTF">2025-02-13T02:24:22Z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2589CB74616E44FFA195EAFCC14B6556_13</vt:lpwstr>
  </property>
</Properties>
</file>