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410" y="7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238578"/>
            <a:ext cx="7515156" cy="3899475"/>
            <a:chOff x="21335" y="523951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23951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5661659"/>
              <a:ext cx="7516495" cy="3477895"/>
            </a:xfrm>
            <a:custGeom>
              <a:avLst/>
              <a:gdLst/>
              <a:ahLst/>
              <a:cxnLst/>
              <a:rect l="l" t="t" r="r" b="b"/>
              <a:pathLst>
                <a:path w="7516495" h="3477895">
                  <a:moveTo>
                    <a:pt x="7516368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50548" y="911189"/>
            <a:ext cx="1842187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65455" y="766445"/>
            <a:ext cx="1771015" cy="97790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 panose="02020603050405020304"/>
              <a:cs typeface="Times New Roman" panose="02020603050405020304"/>
            </a:endParaRPr>
          </a:p>
          <a:p>
            <a:pPr marL="34163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EZFLO</a:t>
            </a:r>
            <a:r>
              <a:rPr sz="2000" spc="-4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HT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36046" y="760340"/>
            <a:ext cx="2771916" cy="100711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380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 panose="02020603050405020304"/>
              <a:cs typeface="Times New Roman" panose="02020603050405020304"/>
            </a:endParaRPr>
          </a:p>
          <a:p>
            <a:pPr marL="810895" marR="449580" indent="-42672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HT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FILTRATE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REDUCER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DRILL-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400" spc="3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620520">
              <a:lnSpc>
                <a:spcPct val="100000"/>
              </a:lnSpc>
              <a:spcBef>
                <a:spcPts val="105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450" y="2112268"/>
            <a:ext cx="4304533" cy="9353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PF-EZFLO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HT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white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free-flowing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powder.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modified </a:t>
            </a:r>
            <a:r>
              <a:rPr sz="1200" dirty="0">
                <a:latin typeface="Arial" panose="020B0604020202020204"/>
                <a:cs typeface="Arial" panose="020B0604020202020204"/>
              </a:rPr>
              <a:t>starch-based</a:t>
            </a:r>
            <a:r>
              <a:rPr sz="1200" spc="2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2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229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agent.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has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high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temperature </a:t>
            </a:r>
            <a:r>
              <a:rPr sz="1200" dirty="0">
                <a:latin typeface="Arial" panose="020B0604020202020204"/>
                <a:cs typeface="Arial" panose="020B0604020202020204"/>
              </a:rPr>
              <a:t>fluid loss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reduction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flow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pattern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adjustment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characteristics.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especially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reduction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agent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high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water-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drill-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1" name="object 11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607498" y="3801664"/>
            <a:ext cx="2408761" cy="112585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00990" indent="-286385">
              <a:lnSpc>
                <a:spcPct val="100000"/>
              </a:lnSpc>
              <a:spcBef>
                <a:spcPts val="10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resistance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099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thermal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stability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099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filter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reduction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effect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099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Minimal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reservoir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damage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5809" y="5622506"/>
            <a:ext cx="3786465" cy="9658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spcBef>
                <a:spcPts val="12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water,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drill-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fluids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≤340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(170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3.5-</a:t>
            </a:r>
            <a:r>
              <a:rPr sz="1200" dirty="0">
                <a:latin typeface="Arial" panose="020B0604020202020204"/>
                <a:cs typeface="Arial" panose="020B0604020202020204"/>
              </a:rPr>
              <a:t>10.5ppb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(10-30kg/m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6703" y="7064068"/>
            <a:ext cx="6354583" cy="1224280"/>
          </a:xfrm>
          <a:prstGeom prst="rect">
            <a:avLst/>
          </a:prstGeom>
        </p:spPr>
        <p:txBody>
          <a:bodyPr vert="horz" wrap="square" lIns="0" tIns="1415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05435" indent="-28575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5435" algn="l"/>
                <a:tab pos="3060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5435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5435" algn="l"/>
                <a:tab pos="3060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5435" marR="508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5435" algn="l"/>
                <a:tab pos="3060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area.</a:t>
            </a:r>
            <a:r>
              <a:rPr sz="120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079504" y="3793829"/>
          <a:ext cx="3252470" cy="1612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1830"/>
                <a:gridCol w="1310640"/>
              </a:tblGrid>
              <a:tr h="420370">
                <a:tc gridSpan="2">
                  <a:txBody>
                    <a:bodyPr/>
                    <a:lstStyle/>
                    <a:p>
                      <a:pPr marL="9874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85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White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free-flowing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Moisture,%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316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685" algn="ctr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≤12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316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31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0490" algn="ctr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10.0-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12.0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31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21788" y="578990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1511</Words>
  <Application>WPS 演示</Application>
  <PresentationFormat>自定义</PresentationFormat>
  <Paragraphs>55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193</cp:revision>
  <dcterms:created xsi:type="dcterms:W3CDTF">2017-02-16T09:46:00Z</dcterms:created>
  <dcterms:modified xsi:type="dcterms:W3CDTF">2025-02-13T02:25:05Z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C22C1AEA3AA5451AA2DAC9570CC2BBB6_13</vt:lpwstr>
  </property>
  <property fmtid="{D5CDD505-2E9C-101B-9397-08002B2CF9AE}" pid="3" name="KSOProductBuildVer">
    <vt:lpwstr>2052-12.1.0.19770</vt:lpwstr>
  </property>
</Properties>
</file>