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2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10" autoAdjust="0"/>
    <p:restoredTop sz="94660"/>
  </p:normalViewPr>
  <p:slideViewPr>
    <p:cSldViewPr snapToGrid="0">
      <p:cViewPr>
        <p:scale>
          <a:sx n="100" d="100"/>
          <a:sy n="100" d="100"/>
        </p:scale>
        <p:origin x="2862" y="-1728"/>
      </p:cViewPr>
      <p:guideLst>
        <p:guide orient="horz" pos="3367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hyperlink" Target="mailto:zhangxd11@cosl.com.cn" TargetMode="External"/><Relationship Id="rId2" Type="http://schemas.openxmlformats.org/officeDocument/2006/relationships/hyperlink" Target="http://www.cosl.com.cn/" TargetMode="Externa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545" y="6140625"/>
            <a:ext cx="7515156" cy="3476006"/>
          </a:xfrm>
          <a:custGeom>
            <a:avLst/>
            <a:gdLst/>
            <a:ahLst/>
            <a:cxnLst/>
            <a:rect l="l" t="t" r="r" b="b"/>
            <a:pathLst>
              <a:path w="7516495" h="3476625">
                <a:moveTo>
                  <a:pt x="7516368" y="3476244"/>
                </a:moveTo>
                <a:lnTo>
                  <a:pt x="0" y="3476244"/>
                </a:lnTo>
                <a:lnTo>
                  <a:pt x="0" y="0"/>
                </a:lnTo>
                <a:lnTo>
                  <a:pt x="7516368" y="0"/>
                </a:lnTo>
                <a:lnTo>
                  <a:pt x="7516368" y="3476244"/>
                </a:lnTo>
                <a:close/>
              </a:path>
            </a:pathLst>
          </a:custGeom>
          <a:solidFill>
            <a:srgbClr val="FFFFFF">
              <a:alpha val="568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1436" y="10312771"/>
            <a:ext cx="7559598" cy="60314"/>
            <a:chOff x="-825" y="10314609"/>
            <a:chExt cx="7560945" cy="60325"/>
          </a:xfrm>
        </p:grpSpPr>
        <p:sp>
          <p:nvSpPr>
            <p:cNvPr id="6" name="object 6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-825" y="10325645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6657" y="10314609"/>
              <a:ext cx="7533640" cy="12700"/>
            </a:xfrm>
            <a:custGeom>
              <a:avLst/>
              <a:gdLst/>
              <a:ahLst/>
              <a:cxnLst/>
              <a:rect l="l" t="t" r="r" b="b"/>
              <a:pathLst>
                <a:path w="7533640" h="12700">
                  <a:moveTo>
                    <a:pt x="0" y="0"/>
                  </a:moveTo>
                  <a:lnTo>
                    <a:pt x="7533017" y="0"/>
                  </a:lnTo>
                  <a:lnTo>
                    <a:pt x="7533017" y="12700"/>
                  </a:lnTo>
                  <a:lnTo>
                    <a:pt x="0" y="12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7340" y="6022231"/>
            <a:ext cx="4077244" cy="87122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40005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Arial" panose="020B0604020202020204"/>
              <a:cs typeface="Arial" panose="020B0604020202020204"/>
            </a:endParaRPr>
          </a:p>
          <a:p>
            <a:pPr marL="377190" indent="-326390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77190" algn="l"/>
                <a:tab pos="37782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fresh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water, </a:t>
            </a:r>
            <a:r>
              <a:rPr sz="1200" dirty="0">
                <a:latin typeface="Arial" panose="020B0604020202020204"/>
                <a:cs typeface="Arial" panose="020B0604020202020204"/>
              </a:rPr>
              <a:t>salt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water-</a:t>
            </a:r>
            <a:r>
              <a:rPr sz="1200" dirty="0">
                <a:latin typeface="Arial" panose="020B0604020202020204"/>
                <a:cs typeface="Arial" panose="020B0604020202020204"/>
              </a:rPr>
              <a:t>based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drilling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fluids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77190" indent="-326390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77190" algn="l"/>
                <a:tab pos="37782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3.5-</a:t>
            </a:r>
            <a:r>
              <a:rPr sz="1200" dirty="0">
                <a:latin typeface="Arial" panose="020B0604020202020204"/>
                <a:cs typeface="Arial" panose="020B0604020202020204"/>
              </a:rPr>
              <a:t>10.5ppb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(10-30kg/m</a:t>
            </a:r>
            <a:r>
              <a:rPr sz="1125" spc="-15" baseline="22000" dirty="0">
                <a:latin typeface="Arial" panose="020B0604020202020204"/>
                <a:cs typeface="Arial" panose="020B0604020202020204"/>
              </a:rPr>
              <a:t>3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7181" y="7621067"/>
            <a:ext cx="6382518" cy="121729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Arial" panose="020B0604020202020204"/>
              <a:cs typeface="Arial" panose="020B0604020202020204"/>
            </a:endParaRPr>
          </a:p>
          <a:p>
            <a:pPr marL="36766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67665" algn="l"/>
                <a:tab pos="36830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Plastic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bucket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6766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67665" algn="l"/>
                <a:tab pos="36830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200L/bucket</a:t>
            </a:r>
            <a:r>
              <a:rPr sz="1200" spc="3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67665" marR="5080" indent="-284480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67665" algn="l"/>
                <a:tab pos="36830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high-temperature environment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4590" y="4371525"/>
            <a:ext cx="3111581" cy="102933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Arial" panose="020B0604020202020204"/>
              <a:cs typeface="Arial" panose="020B0604020202020204"/>
            </a:endParaRPr>
          </a:p>
          <a:p>
            <a:pPr marL="34480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44805" algn="l"/>
                <a:tab pos="34544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Inhibit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clay,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shale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cuttings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dispersion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4480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44805" algn="l"/>
                <a:tab pos="34544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Stabilize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value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4480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44805" algn="l"/>
                <a:tab pos="34544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anti-</a:t>
            </a:r>
            <a:r>
              <a:rPr sz="1200" dirty="0">
                <a:latin typeface="Arial" panose="020B0604020202020204"/>
                <a:cs typeface="Arial" panose="020B0604020202020204"/>
              </a:rPr>
              <a:t>pollution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ability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5245" y="2156710"/>
            <a:ext cx="4404845" cy="93535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 panose="020B0604020202020204"/>
                <a:cs typeface="Arial" panose="020B0604020202020204"/>
              </a:rPr>
              <a:t>PF-UHIB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</a:t>
            </a:r>
            <a:r>
              <a:rPr sz="1200" spc="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amine</a:t>
            </a:r>
            <a:r>
              <a:rPr sz="1200" spc="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derivative</a:t>
            </a:r>
            <a:r>
              <a:rPr sz="1200" spc="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utilized</a:t>
            </a:r>
            <a:r>
              <a:rPr sz="1200" spc="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inhibit</a:t>
            </a:r>
            <a:r>
              <a:rPr sz="1200" spc="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clay</a:t>
            </a:r>
            <a:r>
              <a:rPr sz="1200" spc="9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hydration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swelling.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PF-</a:t>
            </a:r>
            <a:r>
              <a:rPr sz="1200" dirty="0">
                <a:latin typeface="Arial" panose="020B0604020202020204"/>
                <a:cs typeface="Arial" panose="020B0604020202020204"/>
              </a:rPr>
              <a:t>UHIB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can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inhibit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clay</a:t>
            </a:r>
            <a:r>
              <a:rPr sz="1200" spc="30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hydration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swelling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50" dirty="0">
                <a:latin typeface="黑体" panose="02010609060101010101" pitchFamily="49" charset="-122"/>
                <a:cs typeface="黑体" panose="02010609060101010101" pitchFamily="49" charset="-122"/>
              </a:rPr>
              <a:t>， </a:t>
            </a:r>
            <a:r>
              <a:rPr sz="1200" dirty="0">
                <a:latin typeface="Arial" panose="020B0604020202020204"/>
                <a:cs typeface="Arial" panose="020B0604020202020204"/>
              </a:rPr>
              <a:t>by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preventing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clay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together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keep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cuttings</a:t>
            </a:r>
            <a:r>
              <a:rPr sz="1200" spc="31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integrity. </a:t>
            </a:r>
            <a:r>
              <a:rPr sz="1200" dirty="0">
                <a:latin typeface="Arial" panose="020B0604020202020204"/>
                <a:cs typeface="Arial" panose="020B0604020202020204"/>
              </a:rPr>
              <a:t>It</a:t>
            </a:r>
            <a:r>
              <a:rPr sz="1200" spc="4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effectively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inhibits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shale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clay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from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hydrating</a:t>
            </a:r>
            <a:r>
              <a:rPr sz="1200" spc="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5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reduces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probability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bit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balling.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83108" y="766434"/>
            <a:ext cx="3095074" cy="99949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951230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SHALE</a:t>
            </a:r>
            <a:r>
              <a:rPr sz="1400" spc="-3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INHIBITOR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>
              <a:latin typeface="Calibri" panose="020F0502020204030204"/>
              <a:cs typeface="Calibri" panose="020F0502020204030204"/>
            </a:endParaRPr>
          </a:p>
          <a:p>
            <a:pPr marL="1845945">
              <a:lnSpc>
                <a:spcPct val="100000"/>
              </a:lnSpc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5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7525" y="766445"/>
            <a:ext cx="1466215" cy="99949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634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322580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</a:t>
            </a:r>
            <a:r>
              <a:rPr sz="2000" spc="-2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UHIB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4652807" y="3271190"/>
          <a:ext cx="2661285" cy="1535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1270"/>
                <a:gridCol w="1390015"/>
              </a:tblGrid>
              <a:tr h="551815">
                <a:tc gridSpan="2">
                  <a:txBody>
                    <a:bodyPr/>
                    <a:lstStyle/>
                    <a:p>
                      <a:pPr marL="69215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3459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14960"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824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50520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Yellow</a:t>
                      </a:r>
                      <a:r>
                        <a:rPr sz="1050" spc="-3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liquid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824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Density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，</a:t>
                      </a:r>
                      <a:r>
                        <a:rPr sz="1050" spc="-19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g/cm</a:t>
                      </a:r>
                      <a:r>
                        <a:rPr sz="975" spc="-15" baseline="2100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975" baseline="2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72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95605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1.08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0.02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72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pH</a:t>
                      </a:r>
                      <a:r>
                        <a:rPr sz="105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（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1%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solution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）</a:t>
                      </a:r>
                      <a:endParaRPr sz="105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72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05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＞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9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72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18" name="object 18"/>
          <p:cNvSpPr txBox="1"/>
          <p:nvPr/>
        </p:nvSpPr>
        <p:spPr>
          <a:xfrm>
            <a:off x="5890075" y="9394274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2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83467" y="9559345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9344" y="965589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1421</Words>
  <Application>WPS 演示</Application>
  <PresentationFormat>自定义</PresentationFormat>
  <Paragraphs>57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Arial</vt:lpstr>
      <vt:lpstr>Wingdings</vt:lpstr>
      <vt:lpstr>黑体</vt:lpstr>
      <vt:lpstr>Times New Roman</vt:lpstr>
      <vt:lpstr>Calibri</vt:lpstr>
      <vt:lpstr>Impact</vt:lpstr>
      <vt:lpstr>微软雅黑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钟敏菊</cp:lastModifiedBy>
  <cp:revision>229</cp:revision>
  <dcterms:created xsi:type="dcterms:W3CDTF">2017-02-16T09:46:00Z</dcterms:created>
  <dcterms:modified xsi:type="dcterms:W3CDTF">2025-02-13T02:27:27Z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2F68926A0882447C8C790144B887F340_13</vt:lpwstr>
  </property>
</Properties>
</file>