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6387" autoAdjust="0"/>
  </p:normalViewPr>
  <p:slideViewPr>
    <p:cSldViewPr snapToGrid="0">
      <p:cViewPr>
        <p:scale>
          <a:sx n="120" d="100"/>
          <a:sy n="120" d="100"/>
        </p:scale>
        <p:origin x="2394" y="-155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45" y="6140625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32560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1051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HLUB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44196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ANTI-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BIT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BALLING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LUBRICANT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245" y="2010051"/>
            <a:ext cx="4376910" cy="130429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PF-HLUB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special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blend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surfactants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prevent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bit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free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of </a:t>
            </a:r>
            <a:r>
              <a:rPr sz="1200" dirty="0">
                <a:latin typeface="Arial" panose="020B0604020202020204"/>
                <a:cs typeface="Arial" panose="020B0604020202020204"/>
              </a:rPr>
              <a:t>solids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enhances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rate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penetration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(ROP)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water- 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fluids,</a:t>
            </a:r>
            <a:r>
              <a:rPr sz="1200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especially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when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run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2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polycrystalline </a:t>
            </a:r>
            <a:r>
              <a:rPr sz="1200" dirty="0">
                <a:latin typeface="Arial" panose="020B0604020202020204"/>
                <a:cs typeface="Arial" panose="020B0604020202020204"/>
              </a:rPr>
              <a:t>diamond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compact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(PDC)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bits.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chemical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makeup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PF- </a:t>
            </a:r>
            <a:r>
              <a:rPr sz="1200" dirty="0">
                <a:latin typeface="Arial" panose="020B0604020202020204"/>
                <a:cs typeface="Arial" panose="020B0604020202020204"/>
              </a:rPr>
              <a:t>HLUB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assists</a:t>
            </a:r>
            <a:r>
              <a:rPr sz="1200" spc="2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removing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any</a:t>
            </a:r>
            <a:r>
              <a:rPr sz="1200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buildup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</a:t>
            </a:r>
            <a:r>
              <a:rPr sz="1200" spc="2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solids </a:t>
            </a:r>
            <a:r>
              <a:rPr sz="1200" dirty="0">
                <a:latin typeface="Arial" panose="020B0604020202020204"/>
                <a:cs typeface="Arial" panose="020B0604020202020204"/>
              </a:rPr>
              <a:t>below</a:t>
            </a:r>
            <a:r>
              <a:rPr sz="1200" spc="1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bit,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allowing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cutters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make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continuous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contact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new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formation,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also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lowers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torque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drag.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914" y="1031460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10627" y="3948525"/>
            <a:ext cx="5592084" cy="47402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56870" marR="1784985" indent="-284480">
              <a:lnSpc>
                <a:spcPct val="100000"/>
              </a:lnSpc>
              <a:spcBef>
                <a:spcPts val="139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6870" algn="l"/>
                <a:tab pos="3575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Contain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wetting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agent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potential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bit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BHA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balling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5687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870" algn="l"/>
                <a:tab pos="3575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Increase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ROP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mudstone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shales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5687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870" algn="l"/>
                <a:tab pos="3575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bit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life,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number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trips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5687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870" algn="l"/>
                <a:tab pos="3575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torque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drag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5687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870" algn="l"/>
                <a:tab pos="35750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Not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induce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foaming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aeration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mud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system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300">
              <a:latin typeface="Arial" panose="020B0604020202020204"/>
              <a:cs typeface="Arial" panose="020B0604020202020204"/>
            </a:endParaRPr>
          </a:p>
          <a:p>
            <a:pPr marL="106045">
              <a:lnSpc>
                <a:spcPct val="100000"/>
              </a:lnSpc>
              <a:spcBef>
                <a:spcPts val="116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61315" indent="-285115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young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mudstone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613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Especially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deep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613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temperature:≤350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(180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613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3.5-</a:t>
            </a:r>
            <a:r>
              <a:rPr sz="1200" dirty="0">
                <a:latin typeface="Arial" panose="020B0604020202020204"/>
                <a:cs typeface="Arial" panose="020B0604020202020204"/>
              </a:rPr>
              <a:t>7.0ppb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(10-20kg/m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613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Limitation: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Flocculation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may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noted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value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3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350">
              <a:latin typeface="Arial" panose="020B0604020202020204"/>
              <a:cs typeface="Arial" panose="020B0604020202020204"/>
            </a:endParaRPr>
          </a:p>
          <a:p>
            <a:pPr marL="88900">
              <a:lnSpc>
                <a:spcPct val="100000"/>
              </a:lnSpc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75920" indent="-286385">
              <a:lnSpc>
                <a:spcPct val="100000"/>
              </a:lnSpc>
              <a:spcBef>
                <a:spcPts val="15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75920" algn="l"/>
                <a:tab pos="37655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bucket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7592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75920" algn="l"/>
                <a:tab pos="37655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200L/bucket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75920" marR="177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75920" algn="l"/>
                <a:tab pos="37655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area.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high-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461820" y="3441848"/>
          <a:ext cx="2863850" cy="1870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0630"/>
                <a:gridCol w="1633220"/>
              </a:tblGrid>
              <a:tr h="553085">
                <a:tc gridSpan="2">
                  <a:txBody>
                    <a:bodyPr/>
                    <a:lstStyle/>
                    <a:p>
                      <a:pPr marL="79375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5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5595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Yellow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0.84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0.01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Freezing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point,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50" dirty="0">
                          <a:latin typeface="MS UI Gothic" panose="020B0600070205080204" charset="-128"/>
                          <a:cs typeface="MS UI Gothic" panose="020B0600070205080204" charset="-128"/>
                        </a:rPr>
                        <a:t>℃</a:t>
                      </a:r>
                      <a:endParaRPr sz="1050">
                        <a:latin typeface="MS UI Gothic" panose="020B0600070205080204" charset="-128"/>
                        <a:cs typeface="MS UI Gothic" panose="020B0600070205080204" charset="-128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30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Flash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point,</a:t>
                      </a:r>
                      <a:r>
                        <a:rPr sz="1050" spc="-10" dirty="0">
                          <a:latin typeface="MS UI Gothic" panose="020B0600070205080204" charset="-128"/>
                          <a:cs typeface="MS UI Gothic" panose="020B0600070205080204" charset="-128"/>
                        </a:rPr>
                        <a:t>℃</a:t>
                      </a:r>
                      <a:endParaRPr sz="1050">
                        <a:latin typeface="MS UI Gothic" panose="020B0600070205080204" charset="-128"/>
                        <a:cs typeface="MS UI Gothic" panose="020B0600070205080204" charset="-128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≥100</a:t>
                      </a:r>
                      <a:r>
                        <a:rPr sz="10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（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Open</a:t>
                      </a:r>
                      <a:r>
                        <a:rPr sz="1050" spc="-5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cup</a:t>
                      </a:r>
                      <a:r>
                        <a:rPr sz="105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endParaRPr sz="105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1857</Words>
  <Application>WPS 演示</Application>
  <PresentationFormat>自定义</PresentationFormat>
  <Paragraphs>64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247</cp:revision>
  <dcterms:created xsi:type="dcterms:W3CDTF">2017-02-16T09:46:00Z</dcterms:created>
  <dcterms:modified xsi:type="dcterms:W3CDTF">2025-02-13T02:29:13Z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B68BA30C25B64462B1148ADA8D59A3E2_13</vt:lpwstr>
  </property>
  <property fmtid="{D5CDD505-2E9C-101B-9397-08002B2CF9AE}" pid="3" name="KSOProductBuildVer">
    <vt:lpwstr>2052-12.1.0.19770</vt:lpwstr>
  </property>
</Properties>
</file>