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丁玉/油田化学事业部/中海油服" initials="丁玉/油田化学事业部/中海油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2830" autoAdjust="0"/>
  </p:normalViewPr>
  <p:slideViewPr>
    <p:cSldViewPr snapToGrid="0">
      <p:cViewPr varScale="1">
        <p:scale>
          <a:sx n="69" d="100"/>
          <a:sy n="69" d="100"/>
        </p:scale>
        <p:origin x="3162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6670-033A-4A87-990A-461AC29E83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02FA-91C7-46FF-B99F-04699F57DCD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1" y="6140625"/>
            <a:ext cx="7515156" cy="3477275"/>
          </a:xfrm>
          <a:custGeom>
            <a:avLst/>
            <a:gdLst/>
            <a:ahLst/>
            <a:cxnLst/>
            <a:rect l="l" t="t" r="r" b="b"/>
            <a:pathLst>
              <a:path w="7516495" h="3477895">
                <a:moveTo>
                  <a:pt x="7516368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606550" cy="10007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126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 panose="02020603050405020304"/>
              <a:cs typeface="Times New Roman" panose="02020603050405020304"/>
            </a:endParaRPr>
          </a:p>
          <a:p>
            <a:pPr marL="9017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PF-SMARTSEAL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7861" y="766434"/>
            <a:ext cx="2971271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 panose="02020603050405020304"/>
              <a:cs typeface="Times New Roman" panose="02020603050405020304"/>
            </a:endParaRPr>
          </a:p>
          <a:p>
            <a:pPr marL="3302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INTELLIGENT</a:t>
            </a:r>
            <a:r>
              <a:rPr sz="1400" spc="-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PLUGGING</a:t>
            </a:r>
            <a:r>
              <a:rPr sz="1400" spc="-5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AGENT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Calibri" panose="020F0502020204030204"/>
              <a:cs typeface="Calibri" panose="020F0502020204030204"/>
            </a:endParaRPr>
          </a:p>
          <a:p>
            <a:pPr marL="172910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5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308" y="2124965"/>
            <a:ext cx="4398496" cy="111950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35" dirty="0">
                <a:latin typeface="Arial" panose="020B0604020202020204"/>
                <a:cs typeface="Arial" panose="020B0604020202020204"/>
              </a:rPr>
              <a:t>P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F-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SEA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40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i</a:t>
            </a:r>
            <a:r>
              <a:rPr sz="120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a</a:t>
            </a:r>
            <a:r>
              <a:rPr sz="1200" dirty="0">
                <a:latin typeface="Arial" panose="020B0604020202020204"/>
                <a:cs typeface="Arial" panose="020B0604020202020204"/>
              </a:rPr>
              <a:t>n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lligen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pluggin</a:t>
            </a:r>
            <a:r>
              <a:rPr sz="1200" dirty="0">
                <a:latin typeface="Arial" panose="020B0604020202020204"/>
                <a:cs typeface="Arial" panose="020B0604020202020204"/>
              </a:rPr>
              <a:t>g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agen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o</a:t>
            </a:r>
            <a:r>
              <a:rPr sz="120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c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o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ple</a:t>
            </a:r>
            <a:r>
              <a:rPr sz="1200" dirty="0">
                <a:latin typeface="Arial" panose="020B0604020202020204"/>
                <a:cs typeface="Arial" panose="020B0604020202020204"/>
              </a:rPr>
              <a:t>x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alu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inu</a:t>
            </a:r>
            <a:r>
              <a:rPr sz="1200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i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xt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u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.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I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i</a:t>
            </a:r>
            <a:r>
              <a:rPr sz="120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di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ss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ol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v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i</a:t>
            </a:r>
            <a:r>
              <a:rPr sz="1200" dirty="0">
                <a:latin typeface="Arial" panose="020B0604020202020204"/>
                <a:cs typeface="Arial" panose="020B0604020202020204"/>
              </a:rPr>
              <a:t>n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hig</a:t>
            </a:r>
            <a:r>
              <a:rPr sz="1200" dirty="0">
                <a:latin typeface="Arial" panose="020B0604020202020204"/>
                <a:cs typeface="Arial" panose="020B0604020202020204"/>
              </a:rPr>
              <a:t>h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p</a:t>
            </a:r>
            <a:r>
              <a:rPr sz="1200" dirty="0">
                <a:latin typeface="Arial" panose="020B0604020202020204"/>
                <a:cs typeface="Arial" panose="020B0604020202020204"/>
              </a:rPr>
              <a:t>H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wa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r-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ba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illin</a:t>
            </a:r>
            <a:r>
              <a:rPr sz="1200" dirty="0">
                <a:latin typeface="Arial" panose="020B0604020202020204"/>
                <a:cs typeface="Arial" panose="020B0604020202020204"/>
              </a:rPr>
              <a:t>g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luid</a:t>
            </a:r>
            <a:r>
              <a:rPr sz="120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an</a:t>
            </a:r>
            <a:r>
              <a:rPr sz="120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en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r</a:t>
            </a:r>
            <a:r>
              <a:rPr sz="120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o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rm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io</a:t>
            </a:r>
            <a:r>
              <a:rPr sz="1200" dirty="0">
                <a:latin typeface="Arial" panose="020B0604020202020204"/>
                <a:cs typeface="Arial" panose="020B0604020202020204"/>
              </a:rPr>
              <a:t>n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wi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dirty="0">
                <a:latin typeface="Arial" panose="020B0604020202020204"/>
                <a:cs typeface="Arial" panose="020B0604020202020204"/>
              </a:rPr>
              <a:t>h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il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tr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.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ft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c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ct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in</a:t>
            </a:r>
            <a:r>
              <a:rPr sz="1200" dirty="0">
                <a:latin typeface="Arial" panose="020B0604020202020204"/>
                <a:cs typeface="Arial" panose="020B0604020202020204"/>
              </a:rPr>
              <a:t>g 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w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i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t</a:t>
            </a:r>
            <a:r>
              <a:rPr sz="1200" dirty="0">
                <a:latin typeface="Arial" panose="020B0604020202020204"/>
                <a:cs typeface="Arial" panose="020B0604020202020204"/>
              </a:rPr>
              <a:t>h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lo</a:t>
            </a:r>
            <a:r>
              <a:rPr sz="1200" dirty="0">
                <a:latin typeface="Arial" panose="020B0604020202020204"/>
                <a:cs typeface="Arial" panose="020B0604020202020204"/>
              </a:rPr>
              <a:t>w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</a:t>
            </a:r>
            <a:r>
              <a:rPr sz="1200" spc="-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-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iqui</a:t>
            </a:r>
            <a:r>
              <a:rPr sz="120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o</a:t>
            </a:r>
            <a:r>
              <a:rPr sz="120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o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rm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ion</a:t>
            </a:r>
            <a:r>
              <a:rPr sz="1200" dirty="0">
                <a:latin typeface="Arial" panose="020B0604020202020204"/>
                <a:cs typeface="Arial" panose="020B0604020202020204"/>
              </a:rPr>
              <a:t>,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</a:t>
            </a:r>
            <a:r>
              <a:rPr sz="1200" spc="-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wil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p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odu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c</a:t>
            </a:r>
            <a:r>
              <a:rPr sz="1200" dirty="0">
                <a:latin typeface="Arial" panose="020B0604020202020204"/>
                <a:cs typeface="Arial" panose="020B0604020202020204"/>
              </a:rPr>
              <a:t>e 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p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re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c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ipi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ion</a:t>
            </a:r>
            <a:r>
              <a:rPr sz="1200" dirty="0">
                <a:latin typeface="Arial" panose="020B0604020202020204"/>
                <a:cs typeface="Arial" panose="020B0604020202020204"/>
              </a:rPr>
              <a:t>,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ea</a:t>
            </a:r>
            <a:r>
              <a:rPr sz="1200" dirty="0">
                <a:latin typeface="Arial" panose="020B0604020202020204"/>
                <a:cs typeface="Arial" panose="020B0604020202020204"/>
              </a:rPr>
              <a:t>l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m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i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cr</a:t>
            </a:r>
            <a:r>
              <a:rPr sz="1200" dirty="0">
                <a:latin typeface="Arial" panose="020B0604020202020204"/>
                <a:cs typeface="Arial" panose="020B0604020202020204"/>
              </a:rPr>
              <a:t>o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po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o</a:t>
            </a:r>
            <a:r>
              <a:rPr sz="1200" dirty="0">
                <a:latin typeface="Arial" panose="020B0604020202020204"/>
                <a:cs typeface="Arial" panose="020B0604020202020204"/>
              </a:rPr>
              <a:t>f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s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hal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an</a:t>
            </a:r>
            <a:r>
              <a:rPr sz="1200" dirty="0">
                <a:latin typeface="Arial" panose="020B0604020202020204"/>
                <a:cs typeface="Arial" panose="020B0604020202020204"/>
              </a:rPr>
              <a:t>d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edu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c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po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r</a:t>
            </a:r>
            <a:r>
              <a:rPr sz="1200" dirty="0">
                <a:latin typeface="Arial" panose="020B0604020202020204"/>
                <a:cs typeface="Arial" panose="020B0604020202020204"/>
              </a:rPr>
              <a:t>e 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p</a:t>
            </a:r>
            <a:r>
              <a:rPr sz="120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ss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u</a:t>
            </a:r>
            <a:r>
              <a:rPr sz="1200" dirty="0">
                <a:latin typeface="Arial" panose="020B0604020202020204"/>
                <a:cs typeface="Arial" panose="020B0604020202020204"/>
              </a:rPr>
              <a:t>re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tr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an</a:t>
            </a:r>
            <a:r>
              <a:rPr sz="1200" dirty="0">
                <a:latin typeface="Arial" panose="020B0604020202020204"/>
                <a:cs typeface="Arial" panose="020B0604020202020204"/>
              </a:rPr>
              <a:t>sm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i</a:t>
            </a:r>
            <a:r>
              <a:rPr sz="1200" dirty="0">
                <a:latin typeface="Arial" panose="020B0604020202020204"/>
                <a:cs typeface="Arial" panose="020B0604020202020204"/>
              </a:rPr>
              <a:t>ss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io</a:t>
            </a:r>
            <a:r>
              <a:rPr sz="1200" dirty="0">
                <a:latin typeface="Arial" panose="020B0604020202020204"/>
                <a:cs typeface="Arial" panose="020B0604020202020204"/>
              </a:rPr>
              <a:t>n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a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, so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a</a:t>
            </a:r>
            <a:r>
              <a:rPr sz="1200" dirty="0">
                <a:latin typeface="Arial" panose="020B0604020202020204"/>
                <a:cs typeface="Arial" panose="020B0604020202020204"/>
              </a:rPr>
              <a:t>s to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abili</a:t>
            </a:r>
            <a:r>
              <a:rPr sz="1200" dirty="0">
                <a:latin typeface="Arial" panose="020B0604020202020204"/>
                <a:cs typeface="Arial" panose="020B0604020202020204"/>
              </a:rPr>
              <a:t>ze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h</a:t>
            </a:r>
            <a:r>
              <a:rPr sz="1200" dirty="0">
                <a:latin typeface="Arial" panose="020B0604020202020204"/>
                <a:cs typeface="Arial" panose="020B0604020202020204"/>
              </a:rPr>
              <a:t>e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wellbo</a:t>
            </a:r>
            <a:r>
              <a:rPr sz="1200" dirty="0">
                <a:latin typeface="Arial" panose="020B0604020202020204"/>
                <a:cs typeface="Arial" panose="020B0604020202020204"/>
              </a:rPr>
              <a:t>r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e</a:t>
            </a:r>
            <a:r>
              <a:rPr sz="1200" dirty="0">
                <a:latin typeface="Arial" panose="020B0604020202020204"/>
                <a:cs typeface="Arial" panose="020B0604020202020204"/>
              </a:rPr>
              <a:t>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652807" y="3883729"/>
          <a:ext cx="2661285" cy="2094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115"/>
                <a:gridCol w="1360170"/>
              </a:tblGrid>
              <a:tr h="509270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461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960"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Black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gray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solid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particles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12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11-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12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Moisture,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≤10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158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marL="95885" marR="4445" indent="-22225">
                        <a:lnSpc>
                          <a:spcPts val="189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Fineness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(325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mesh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standard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sieve)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0325" algn="ctr">
                        <a:lnSpc>
                          <a:spcPct val="100000"/>
                        </a:lnSpc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≥90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451" y="5834591"/>
            <a:ext cx="3785196" cy="1223645"/>
          </a:xfrm>
          <a:prstGeom prst="rect">
            <a:avLst/>
          </a:prstGeom>
        </p:spPr>
        <p:txBody>
          <a:bodyPr vert="horz" wrap="square" lIns="0" tIns="140944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111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Maintained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above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10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≤360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(180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46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4645" algn="l"/>
                <a:tab pos="3352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3.5-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(10-30kg/m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2544" y="4157023"/>
            <a:ext cx="3016982" cy="1057910"/>
          </a:xfrm>
          <a:prstGeom prst="rect">
            <a:avLst/>
          </a:prstGeom>
        </p:spPr>
        <p:txBody>
          <a:bodyPr vert="horz" wrap="square" lIns="0" tIns="4698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spcBef>
                <a:spcPts val="2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Decrease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permeability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rock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matrix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Plug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micro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Prevent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pressure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transmission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rate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Enhance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borehole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544" y="8045869"/>
            <a:ext cx="6074598" cy="927100"/>
          </a:xfrm>
          <a:prstGeom prst="rect">
            <a:avLst/>
          </a:prstGeom>
        </p:spPr>
        <p:txBody>
          <a:bodyPr vert="horz" wrap="square" lIns="0" tIns="78091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9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area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1611</Words>
  <Application>WPS 演示</Application>
  <PresentationFormat>自定义</PresentationFormat>
  <Paragraphs>62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Impact</vt:lpstr>
      <vt:lpstr>Calibri</vt:lpstr>
      <vt:lpstr>Arial</vt:lpstr>
      <vt:lpstr>黑体</vt:lpstr>
      <vt:lpstr>Wingdings</vt:lpstr>
      <vt:lpstr>MS UI Gothic</vt:lpstr>
      <vt:lpstr>微软雅黑</vt:lpstr>
      <vt:lpstr>Arial Unicode MS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87</cp:revision>
  <dcterms:created xsi:type="dcterms:W3CDTF">2017-02-16T09:46:00Z</dcterms:created>
  <dcterms:modified xsi:type="dcterms:W3CDTF">2025-02-13T02:40:04Z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49C4A35AC110442193A066155003C41E_13</vt:lpwstr>
  </property>
</Properties>
</file>