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丁玉/油田化学事业部/中海油服" initials="丁玉/油田化学事业部/中海油服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92830" autoAdjust="0"/>
  </p:normalViewPr>
  <p:slideViewPr>
    <p:cSldViewPr snapToGrid="0">
      <p:cViewPr varScale="1">
        <p:scale>
          <a:sx n="69" d="100"/>
          <a:sy n="69" d="100"/>
        </p:scale>
        <p:origin x="3162" y="4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924" y="5683506"/>
            <a:ext cx="7515156" cy="3899475"/>
            <a:chOff x="42671" y="5684519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42671" y="5684519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671" y="6106667"/>
              <a:ext cx="7516495" cy="3477895"/>
            </a:xfrm>
            <a:custGeom>
              <a:avLst/>
              <a:gdLst/>
              <a:ahLst/>
              <a:cxnLst/>
              <a:rect l="l" t="t" r="r" b="b"/>
              <a:pathLst>
                <a:path w="7516495" h="3477895">
                  <a:moveTo>
                    <a:pt x="7516368" y="3477767"/>
                  </a:moveTo>
                  <a:lnTo>
                    <a:pt x="0" y="3477767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7767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753870" cy="98806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380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242570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lang="en-US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GREEN</a:t>
            </a: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SEAL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61950" y="766434"/>
            <a:ext cx="2816358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269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946785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环保封堵剂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83959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</a:t>
            </a:r>
            <a:r>
              <a:rPr sz="800" b="1" spc="1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: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4101" y="9599413"/>
            <a:ext cx="3752816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5" name="object 15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3861738" y="3592697"/>
          <a:ext cx="3343910" cy="1838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4525"/>
                <a:gridCol w="1429385"/>
              </a:tblGrid>
              <a:tr h="5086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白色固体流动粉末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86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水分，%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≤5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筛余量（325目标准筛</a:t>
                      </a: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），%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≤10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60960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酸溶率，%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＞70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8" name="object 18"/>
          <p:cNvSpPr txBox="1"/>
          <p:nvPr/>
        </p:nvSpPr>
        <p:spPr>
          <a:xfrm>
            <a:off x="595245" y="2315558"/>
            <a:ext cx="4410559" cy="249174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 algn="just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PF-</a:t>
            </a:r>
            <a:r>
              <a:rPr lang="en-US" sz="1400" dirty="0">
                <a:latin typeface="黑体" panose="02010609060101010101" pitchFamily="49" charset="-122"/>
                <a:cs typeface="黑体" panose="02010609060101010101" pitchFamily="49" charset="-122"/>
              </a:rPr>
              <a:t>GREEN</a:t>
            </a: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SEAL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是一种纳米级可变形颗粒和刚性颗粒混合物。通过封堵泥页岩孔隙和微裂缝，降低孔隙压力传递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速度，提高井壁稳定性。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5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8450" indent="-285750">
              <a:lnSpc>
                <a:spcPct val="100000"/>
              </a:lnSpc>
              <a:spcBef>
                <a:spcPts val="125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有效封堵页岩孔吼和微裂缝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降低压力传递速率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8450" indent="-285750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8450" algn="l"/>
                <a:tab pos="29908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环境友好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32391" y="5529229"/>
            <a:ext cx="4654356" cy="307784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1315" indent="-285115">
              <a:lnSpc>
                <a:spcPct val="100000"/>
              </a:lnSpc>
              <a:spcBef>
                <a:spcPts val="125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适用于淡水、盐水水基钻井液体系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适用温度：≤150℃（300℉）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建议加量：20-30kg/m</a:t>
            </a:r>
            <a:r>
              <a:rPr sz="1350" spc="-15" baseline="22000" dirty="0">
                <a:latin typeface="黑体" panose="02010609060101010101" pitchFamily="49" charset="-122"/>
                <a:cs typeface="黑体" panose="02010609060101010101" pitchFamily="49" charset="-122"/>
              </a:rPr>
              <a:t>3</a:t>
            </a: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（7-10.5ppb）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应用限制：不适用于储层钻开液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5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FF0000"/>
              </a:buClr>
              <a:buFont typeface="Wingdings" panose="05000000000000000000"/>
              <a:buChar char=""/>
            </a:pPr>
            <a:endParaRPr sz="125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75565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61315" indent="-286385">
              <a:lnSpc>
                <a:spcPct val="100000"/>
              </a:lnSpc>
              <a:spcBef>
                <a:spcPts val="125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61315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61315" algn="l"/>
                <a:tab pos="361950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贮存条件：贮存在干燥处，远离热源、火源和强氧化剂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483</Words>
  <Application>WPS 演示</Application>
  <PresentationFormat>自定义</PresentationFormat>
  <Paragraphs>61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89</cp:revision>
  <dcterms:created xsi:type="dcterms:W3CDTF">2017-02-16T09:46:00Z</dcterms:created>
  <dcterms:modified xsi:type="dcterms:W3CDTF">2025-02-13T02:41:08Z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51CF59BC623D4890BF51AA1B9A0CA05C_13</vt:lpwstr>
  </property>
</Properties>
</file>