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4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1" y="6140625"/>
            <a:ext cx="7515156" cy="3477275"/>
          </a:xfrm>
          <a:custGeom>
            <a:avLst/>
            <a:gdLst/>
            <a:ahLst/>
            <a:cxnLst/>
            <a:rect l="l" t="t" r="r" b="b"/>
            <a:pathLst>
              <a:path w="7516495" h="3477895">
                <a:moveTo>
                  <a:pt x="7516368" y="3477768"/>
                </a:moveTo>
                <a:lnTo>
                  <a:pt x="0" y="3477768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7768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55625" y="766445"/>
            <a:ext cx="1480185" cy="9740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126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 panose="02020603050405020304"/>
              <a:cs typeface="Times New Roman" panose="02020603050405020304"/>
            </a:endParaRPr>
          </a:p>
          <a:p>
            <a:pPr marL="10604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PF-AQUASEAL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8628" y="767958"/>
            <a:ext cx="2996031" cy="97282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52197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PHYSICAL</a:t>
            </a:r>
            <a:r>
              <a:rPr sz="1400" spc="-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PLUGGING</a:t>
            </a:r>
            <a:r>
              <a:rPr sz="1400" spc="-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AGENT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 panose="020F0502020204030204"/>
              <a:cs typeface="Calibri" panose="020F0502020204030204"/>
            </a:endParaRPr>
          </a:p>
          <a:p>
            <a:pPr marL="1780540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3657" y="2168773"/>
            <a:ext cx="4437224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PF-AQUASEAL</a:t>
            </a:r>
            <a:r>
              <a:rPr sz="1200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29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mixture</a:t>
            </a:r>
            <a:r>
              <a:rPr sz="1200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nano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deformable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particles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dirty="0">
                <a:latin typeface="Arial" panose="020B0604020202020204"/>
                <a:cs typeface="Arial" panose="020B0604020202020204"/>
              </a:rPr>
              <a:t>rigid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particles.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pore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pressure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transmission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by </a:t>
            </a:r>
            <a:r>
              <a:rPr sz="1200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formation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pores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micro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fractures.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Because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its </a:t>
            </a:r>
            <a:r>
              <a:rPr sz="1200" dirty="0">
                <a:latin typeface="Arial" panose="020B0604020202020204"/>
                <a:cs typeface="Arial" panose="020B0604020202020204"/>
              </a:rPr>
              <a:t>small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particle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size,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PF-AQUASEAL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also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reducing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filtration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bridging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throat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openings.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652807" y="4065053"/>
          <a:ext cx="2661285" cy="166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965"/>
                <a:gridCol w="1417320"/>
              </a:tblGrid>
              <a:tr h="508635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23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Gray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free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flowing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Moisture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2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593090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≤7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2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9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563880" algn="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8-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10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9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9851" y="6185188"/>
            <a:ext cx="3786465" cy="946150"/>
          </a:xfrm>
          <a:prstGeom prst="rect">
            <a:avLst/>
          </a:prstGeom>
        </p:spPr>
        <p:txBody>
          <a:bodyPr vert="horz" wrap="square" lIns="0" tIns="88249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4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shale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depleted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≤360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(180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7.0-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(20-30kg/m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944" y="4200971"/>
            <a:ext cx="2905242" cy="1151890"/>
          </a:xfrm>
          <a:prstGeom prst="rect">
            <a:avLst/>
          </a:prstGeom>
        </p:spPr>
        <p:txBody>
          <a:bodyPr vert="horz" wrap="square" lIns="0" tIns="10031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5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pressure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transmission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Minimize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risk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differential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sticking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Outstanding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shale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capacity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Stable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salinity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environments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7944" y="8002854"/>
            <a:ext cx="6074598" cy="965200"/>
          </a:xfrm>
          <a:prstGeom prst="rect">
            <a:avLst/>
          </a:prstGeom>
        </p:spPr>
        <p:txBody>
          <a:bodyPr vert="horz" wrap="square" lIns="0" tIns="9967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5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area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1468</Words>
  <Application>WPS 演示</Application>
  <PresentationFormat>自定义</PresentationFormat>
  <Paragraphs>57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181</cp:revision>
  <dcterms:created xsi:type="dcterms:W3CDTF">2017-02-16T09:46:00Z</dcterms:created>
  <dcterms:modified xsi:type="dcterms:W3CDTF">2025-02-13T02:42:12Z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E2EC96509AA9421AB965F02014A9F46C_13</vt:lpwstr>
  </property>
  <property fmtid="{D5CDD505-2E9C-101B-9397-08002B2CF9AE}" pid="3" name="KSOProductBuildVer">
    <vt:lpwstr>2052-12.1.0.19770</vt:lpwstr>
  </property>
</Properties>
</file>