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57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3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002B"/>
    <a:srgbClr val="007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88485" autoAdjust="0"/>
  </p:normalViewPr>
  <p:slideViewPr>
    <p:cSldViewPr snapToGrid="0">
      <p:cViewPr>
        <p:scale>
          <a:sx n="66" d="100"/>
          <a:sy n="66" d="100"/>
        </p:scale>
        <p:origin x="2386" y="-250"/>
      </p:cViewPr>
      <p:guideLst>
        <p:guide orient="horz" pos="3367"/>
        <p:guide pos="23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61" y="6140625"/>
            <a:ext cx="7515156" cy="3477275"/>
          </a:xfrm>
          <a:custGeom>
            <a:avLst/>
            <a:gdLst/>
            <a:ahLst/>
            <a:cxnLst/>
            <a:rect l="l" t="t" r="r" b="b"/>
            <a:pathLst>
              <a:path w="7516495" h="3477895">
                <a:moveTo>
                  <a:pt x="7516368" y="3477768"/>
                </a:moveTo>
                <a:lnTo>
                  <a:pt x="0" y="3477768"/>
                </a:lnTo>
                <a:lnTo>
                  <a:pt x="0" y="0"/>
                </a:lnTo>
                <a:lnTo>
                  <a:pt x="7516368" y="0"/>
                </a:lnTo>
                <a:lnTo>
                  <a:pt x="7516368" y="3477768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7525" y="766445"/>
            <a:ext cx="1466215" cy="99695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80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200">
              <a:latin typeface="Times New Roman" panose="02020603050405020304"/>
              <a:cs typeface="Times New Roman" panose="02020603050405020304"/>
            </a:endParaRPr>
          </a:p>
          <a:p>
            <a:pPr marL="23876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</a:t>
            </a:r>
            <a:r>
              <a:rPr sz="2000"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STRH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83108" y="766434"/>
            <a:ext cx="3095074" cy="99695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 marL="1210945" marR="295910" indent="-906780">
              <a:lnSpc>
                <a:spcPct val="100000"/>
              </a:lnSpc>
              <a:spcBef>
                <a:spcPts val="875"/>
              </a:spcBef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PRESSURE</a:t>
            </a:r>
            <a:r>
              <a:rPr sz="1400" spc="-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BEARING</a:t>
            </a:r>
            <a:r>
              <a:rPr sz="1400" spc="-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AGENT</a:t>
            </a:r>
            <a:r>
              <a:rPr sz="1400" spc="-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WHILE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DRILLING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  <a:spcBef>
                <a:spcPts val="9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5245" y="2117982"/>
            <a:ext cx="4414368" cy="9353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15" dirty="0">
                <a:latin typeface="Arial" panose="020B0604020202020204"/>
                <a:cs typeface="Arial" panose="020B0604020202020204"/>
              </a:rPr>
              <a:t>PF-</a:t>
            </a:r>
            <a:r>
              <a:rPr sz="1200" spc="-8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STRH</a:t>
            </a:r>
            <a:r>
              <a:rPr sz="1200" spc="1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24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designed</a:t>
            </a:r>
            <a:r>
              <a:rPr sz="1200" spc="24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24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95" dirty="0">
                <a:latin typeface="Arial" panose="020B0604020202020204"/>
                <a:cs typeface="Arial" panose="020B0604020202020204"/>
              </a:rPr>
              <a:t>fracture</a:t>
            </a:r>
            <a:r>
              <a:rPr sz="1200" spc="254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95" dirty="0">
                <a:latin typeface="Arial" panose="020B0604020202020204"/>
                <a:cs typeface="Arial" panose="020B0604020202020204"/>
              </a:rPr>
              <a:t>sealing</a:t>
            </a:r>
            <a:r>
              <a:rPr sz="1200" spc="254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26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wellbore </a:t>
            </a:r>
            <a:r>
              <a:rPr sz="1200" dirty="0">
                <a:latin typeface="Arial" panose="020B0604020202020204"/>
                <a:cs typeface="Arial" panose="020B0604020202020204"/>
              </a:rPr>
              <a:t>strengthening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materials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fractured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formations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while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with </a:t>
            </a:r>
            <a:r>
              <a:rPr sz="1200" dirty="0">
                <a:latin typeface="Arial" panose="020B0604020202020204"/>
                <a:cs typeface="Arial" panose="020B0604020202020204"/>
              </a:rPr>
              <a:t>water-based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fluids.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can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reduce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potential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differential</a:t>
            </a:r>
            <a:r>
              <a:rPr sz="1200" spc="1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sticking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18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lost</a:t>
            </a:r>
            <a:r>
              <a:rPr sz="1200" spc="18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60" dirty="0">
                <a:latin typeface="Arial" panose="020B0604020202020204"/>
                <a:cs typeface="Arial" panose="020B0604020202020204"/>
              </a:rPr>
              <a:t>circulation</a:t>
            </a:r>
            <a:r>
              <a:rPr sz="1200" spc="18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through</a:t>
            </a:r>
            <a:r>
              <a:rPr sz="1200" spc="18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sealing </a:t>
            </a:r>
            <a:r>
              <a:rPr sz="1200" dirty="0">
                <a:latin typeface="Arial" panose="020B0604020202020204"/>
                <a:cs typeface="Arial" panose="020B0604020202020204"/>
              </a:rPr>
              <a:t>problem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zones.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" name="object 9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0" name="object 10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4652807" y="4065053"/>
          <a:ext cx="2661285" cy="1771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6370"/>
                <a:gridCol w="1224915"/>
              </a:tblGrid>
              <a:tr h="508635">
                <a:tc gridSpan="2">
                  <a:txBody>
                    <a:bodyPr/>
                    <a:lstStyle/>
                    <a:p>
                      <a:pPr marL="6921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237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460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0960"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Gray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free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flowing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6096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powder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12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22580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Moisture,</a:t>
                      </a:r>
                      <a:r>
                        <a:rPr sz="1050" spc="-4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50" dirty="0">
                          <a:latin typeface="Arial" panose="020B0604020202020204"/>
                          <a:cs typeface="Arial" panose="020B0604020202020204"/>
                        </a:rPr>
                        <a:t>%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158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6642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≤5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158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163195" marR="93980" indent="14605">
                        <a:lnSpc>
                          <a:spcPts val="1890"/>
                        </a:lnSpc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Fineness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(80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mesh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standard</a:t>
                      </a:r>
                      <a:r>
                        <a:rPr sz="1050" spc="-4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sieve)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，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%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528320">
                        <a:lnSpc>
                          <a:spcPct val="100000"/>
                        </a:lnSpc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≥85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0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5890075" y="9394274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2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83467" y="9559345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9344" y="965589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3" name="object 13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9088" y="6046175"/>
            <a:ext cx="3658218" cy="1022350"/>
          </a:xfrm>
          <a:prstGeom prst="rect">
            <a:avLst/>
          </a:prstGeom>
        </p:spPr>
        <p:txBody>
          <a:bodyPr vert="horz" wrap="square" lIns="0" tIns="132056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4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34645" indent="-283845">
              <a:lnSpc>
                <a:spcPct val="100000"/>
              </a:lnSpc>
              <a:spcBef>
                <a:spcPts val="71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4645" algn="l"/>
                <a:tab pos="3352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Applied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leakage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formations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46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4645" algn="l"/>
                <a:tab pos="3352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Applicable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≤390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5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(200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46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4645" algn="l"/>
                <a:tab pos="3352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7-</a:t>
            </a:r>
            <a:r>
              <a:rPr sz="1200" dirty="0">
                <a:latin typeface="Arial" panose="020B0604020202020204"/>
                <a:cs typeface="Arial" panose="020B0604020202020204"/>
              </a:rPr>
              <a:t>10.5ppb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(20-30kg/m</a:t>
            </a:r>
            <a:r>
              <a:rPr sz="1125" spc="-15" baseline="22000" dirty="0">
                <a:latin typeface="Arial" panose="020B0604020202020204"/>
                <a:cs typeface="Arial" panose="020B0604020202020204"/>
              </a:rPr>
              <a:t>3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7181" y="4268665"/>
            <a:ext cx="3110311" cy="1038860"/>
          </a:xfrm>
          <a:prstGeom prst="rect">
            <a:avLst/>
          </a:prstGeom>
        </p:spPr>
        <p:txBody>
          <a:bodyPr vert="horz" wrap="square" lIns="0" tIns="1415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spcBef>
                <a:spcPts val="76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Effective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sealing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leakage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formation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Improve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bearing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capacity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formation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Good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compatibility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fluids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7181" y="7797641"/>
            <a:ext cx="6074598" cy="1024255"/>
          </a:xfrm>
          <a:prstGeom prst="rect">
            <a:avLst/>
          </a:prstGeom>
        </p:spPr>
        <p:txBody>
          <a:bodyPr vert="horz" wrap="square" lIns="0" tIns="13269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72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Composite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25kg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sack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(55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lb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sack)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area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1434</Words>
  <Application>WPS 演示</Application>
  <PresentationFormat>自定义</PresentationFormat>
  <Paragraphs>54</Paragraphs>
  <Slides>1</Slides>
  <Notes>35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Arial</vt:lpstr>
      <vt:lpstr>Times New Roman</vt:lpstr>
      <vt:lpstr>Impact</vt:lpstr>
      <vt:lpstr>Calibri</vt:lpstr>
      <vt:lpstr>黑体</vt:lpstr>
      <vt:lpstr>Wingdings</vt:lpstr>
      <vt:lpstr>MS UI Gothic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钟敏菊</cp:lastModifiedBy>
  <cp:revision>273</cp:revision>
  <dcterms:created xsi:type="dcterms:W3CDTF">2017-02-16T09:46:00Z</dcterms:created>
  <dcterms:modified xsi:type="dcterms:W3CDTF">2025-02-13T02:47:46Z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0C68FD8D3A2D4B97A30D4A4BC515078C_13</vt:lpwstr>
  </property>
</Properties>
</file>