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2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10" autoAdjust="0"/>
    <p:restoredTop sz="94660"/>
  </p:normalViewPr>
  <p:slideViewPr>
    <p:cSldViewPr snapToGrid="0">
      <p:cViewPr>
        <p:scale>
          <a:sx n="125" d="100"/>
          <a:sy n="125" d="100"/>
        </p:scale>
        <p:origin x="2268" y="9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61" y="6140625"/>
            <a:ext cx="7515156" cy="3477275"/>
          </a:xfrm>
          <a:custGeom>
            <a:avLst/>
            <a:gdLst/>
            <a:ahLst/>
            <a:cxnLst/>
            <a:rect l="l" t="t" r="r" b="b"/>
            <a:pathLst>
              <a:path w="7516495" h="3477895">
                <a:moveTo>
                  <a:pt x="7516368" y="3477768"/>
                </a:moveTo>
                <a:lnTo>
                  <a:pt x="0" y="3477768"/>
                </a:lnTo>
                <a:lnTo>
                  <a:pt x="0" y="0"/>
                </a:lnTo>
                <a:lnTo>
                  <a:pt x="7516368" y="0"/>
                </a:lnTo>
                <a:lnTo>
                  <a:pt x="7516368" y="3477768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7525" y="766445"/>
            <a:ext cx="1466215" cy="96901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145415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PF-MOSTRH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83108" y="766434"/>
            <a:ext cx="3095074" cy="99504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253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 panose="02020603050405020304"/>
              <a:cs typeface="Times New Roman" panose="02020603050405020304"/>
            </a:endParaRPr>
          </a:p>
          <a:p>
            <a:pPr marL="78105" marR="114935" indent="-635" algn="ctr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PRESSURE</a:t>
            </a:r>
            <a:r>
              <a:rPr sz="1400" spc="-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BEARING</a:t>
            </a:r>
            <a:r>
              <a:rPr sz="1400" spc="-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AGENT</a:t>
            </a:r>
            <a:r>
              <a:rPr sz="1400" spc="-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WHILE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DRILLING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FOR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NON-AQUEOUS</a:t>
            </a:r>
            <a:r>
              <a:rPr sz="1400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DRILLING FLUIDS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  <a:spcBef>
                <a:spcPts val="365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5245" y="2107824"/>
            <a:ext cx="4383259" cy="9353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60" dirty="0">
                <a:latin typeface="Arial" panose="020B0604020202020204"/>
                <a:cs typeface="Arial" panose="020B0604020202020204"/>
              </a:rPr>
              <a:t>PF-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MOSTRH</a:t>
            </a:r>
            <a:r>
              <a:rPr sz="1200" spc="1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designed</a:t>
            </a:r>
            <a:r>
              <a:rPr sz="1200" spc="1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fracture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sealing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18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wellbore </a:t>
            </a:r>
            <a:r>
              <a:rPr sz="1200" dirty="0">
                <a:latin typeface="Arial" panose="020B0604020202020204"/>
                <a:cs typeface="Arial" panose="020B0604020202020204"/>
              </a:rPr>
              <a:t>strengthening</a:t>
            </a:r>
            <a:r>
              <a:rPr sz="1200" spc="2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materials</a:t>
            </a:r>
            <a:r>
              <a:rPr sz="1200" spc="30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3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fractured</a:t>
            </a:r>
            <a:r>
              <a:rPr sz="1200" spc="3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formations</a:t>
            </a:r>
            <a:r>
              <a:rPr sz="1200" spc="3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while</a:t>
            </a:r>
            <a:r>
              <a:rPr sz="1200" spc="3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drilling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2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non-aqueous</a:t>
            </a:r>
            <a:r>
              <a:rPr sz="1200" spc="2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3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fluids.</a:t>
            </a:r>
            <a:r>
              <a:rPr sz="1200" spc="3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3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can</a:t>
            </a:r>
            <a:r>
              <a:rPr sz="1200" spc="30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3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reduce</a:t>
            </a:r>
            <a:r>
              <a:rPr sz="1200" spc="30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the </a:t>
            </a:r>
            <a:r>
              <a:rPr sz="1200" dirty="0">
                <a:latin typeface="Arial" panose="020B0604020202020204"/>
                <a:cs typeface="Arial" panose="020B0604020202020204"/>
              </a:rPr>
              <a:t>potential</a:t>
            </a:r>
            <a:r>
              <a:rPr sz="1200" spc="3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3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differential</a:t>
            </a:r>
            <a:r>
              <a:rPr sz="1200" spc="3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sticking</a:t>
            </a:r>
            <a:r>
              <a:rPr sz="1200" spc="3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3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lost</a:t>
            </a:r>
            <a:r>
              <a:rPr sz="1200" spc="3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circulation</a:t>
            </a:r>
            <a:r>
              <a:rPr sz="1200" spc="3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through </a:t>
            </a:r>
            <a:r>
              <a:rPr sz="1200" dirty="0">
                <a:latin typeface="Arial" panose="020B0604020202020204"/>
                <a:cs typeface="Arial" panose="020B0604020202020204"/>
              </a:rPr>
              <a:t>sealing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problem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zones.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" name="object 9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0" name="object 10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-914" y="1031460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90075" y="9394274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2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83467" y="9559345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9344" y="965589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4" name="object 14"/>
          <p:cNvSpPr txBox="1"/>
          <p:nvPr/>
        </p:nvSpPr>
        <p:spPr>
          <a:xfrm>
            <a:off x="595245" y="4140697"/>
            <a:ext cx="3111581" cy="989330"/>
          </a:xfrm>
          <a:prstGeom prst="rect">
            <a:avLst/>
          </a:prstGeom>
        </p:spPr>
        <p:txBody>
          <a:bodyPr vert="horz" wrap="square" lIns="0" tIns="1130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Effective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sealing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leakage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formation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Improve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bearing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capacity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formation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Good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compatibility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fluids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5245" y="7584792"/>
            <a:ext cx="6074598" cy="904875"/>
          </a:xfrm>
          <a:prstGeom prst="rect">
            <a:avLst/>
          </a:prstGeom>
        </p:spPr>
        <p:txBody>
          <a:bodyPr vert="horz" wrap="square" lIns="0" tIns="6539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Composite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25kg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sack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(55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lb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sack)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area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7152" y="5736366"/>
            <a:ext cx="3659488" cy="941705"/>
          </a:xfrm>
          <a:prstGeom prst="rect">
            <a:avLst/>
          </a:prstGeom>
        </p:spPr>
        <p:txBody>
          <a:bodyPr vert="horz" wrap="square" lIns="0" tIns="85709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7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spcBef>
                <a:spcPts val="44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Applied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leakage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formations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Applicable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≤390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5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(200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7-</a:t>
            </a:r>
            <a:r>
              <a:rPr sz="1200" dirty="0">
                <a:latin typeface="Arial" panose="020B0604020202020204"/>
                <a:cs typeface="Arial" panose="020B0604020202020204"/>
              </a:rPr>
              <a:t>10.5ppb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(20-30kg/m</a:t>
            </a:r>
            <a:r>
              <a:rPr sz="1125" spc="-15" baseline="22000" dirty="0">
                <a:latin typeface="Arial" panose="020B0604020202020204"/>
                <a:cs typeface="Arial" panose="020B0604020202020204"/>
              </a:rPr>
              <a:t>3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514402" y="3716119"/>
          <a:ext cx="2800350" cy="1824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065"/>
                <a:gridCol w="1391285"/>
              </a:tblGrid>
              <a:tr h="551180">
                <a:tc gridSpan="2">
                  <a:txBody>
                    <a:bodyPr/>
                    <a:lstStyle/>
                    <a:p>
                      <a:pPr marL="762000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332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459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0325"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Gray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free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flowing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6096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powder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12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Moisture,</a:t>
                      </a:r>
                      <a:r>
                        <a:rPr sz="1050" spc="-4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50" dirty="0">
                          <a:latin typeface="Arial" panose="020B0604020202020204"/>
                          <a:cs typeface="Arial" panose="020B0604020202020204"/>
                        </a:rPr>
                        <a:t>%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72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≤5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72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149225" marR="80645" indent="15240">
                        <a:lnSpc>
                          <a:spcPts val="1890"/>
                        </a:lnSpc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Fineness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(80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mesh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standard</a:t>
                      </a:r>
                      <a:r>
                        <a:rPr sz="1050" spc="-4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sieve)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，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%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0325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≥80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0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1469</Words>
  <Application>WPS 演示</Application>
  <PresentationFormat>自定义</PresentationFormat>
  <Paragraphs>54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Arial</vt:lpstr>
      <vt:lpstr>Times New Roman</vt:lpstr>
      <vt:lpstr>Impact</vt:lpstr>
      <vt:lpstr>Calibri</vt:lpstr>
      <vt:lpstr>黑体</vt:lpstr>
      <vt:lpstr>Wingdings</vt:lpstr>
      <vt:lpstr>MS UI Gothic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钟敏菊</cp:lastModifiedBy>
  <cp:revision>252</cp:revision>
  <dcterms:created xsi:type="dcterms:W3CDTF">2017-02-16T09:46:00Z</dcterms:created>
  <dcterms:modified xsi:type="dcterms:W3CDTF">2025-02-13T02:48:17Z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E911A1BC7DCB4565A95BD47F61F4807B_13</vt:lpwstr>
  </property>
</Properties>
</file>