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5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2B"/>
    <a:srgbClr val="007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88485" autoAdjust="0"/>
  </p:normalViewPr>
  <p:slideViewPr>
    <p:cSldViewPr snapToGrid="0">
      <p:cViewPr>
        <p:scale>
          <a:sx n="112" d="100"/>
          <a:sy n="112" d="100"/>
        </p:scale>
        <p:origin x="-42" y="-256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45" y="6140625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32560" cy="100901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9748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PF-FSCOAT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100965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9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92710" marR="142240" indent="17272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SECONDARY</a:t>
            </a:r>
            <a:r>
              <a:rPr sz="1400" spc="-5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EMULSIFIER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FLAT-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RHEOLOGY</a:t>
            </a:r>
            <a:r>
              <a:rPr sz="1400" spc="-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SYNTHETIC</a:t>
            </a:r>
            <a:r>
              <a:rPr sz="1400" spc="-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BASED</a:t>
            </a:r>
            <a:r>
              <a:rPr sz="1400" spc="-5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DRILLING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67460">
              <a:lnSpc>
                <a:spcPct val="100000"/>
              </a:lnSpc>
              <a:spcBef>
                <a:spcPts val="530"/>
              </a:spcBef>
            </a:pPr>
            <a:r>
              <a:rPr sz="2100" baseline="2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FLUIDS</a:t>
            </a:r>
            <a:r>
              <a:rPr sz="2100" spc="412" baseline="2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8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990" y="2285593"/>
            <a:ext cx="4385799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PF-FSCOAT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sulfonate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surfactants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utilized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stable </a:t>
            </a:r>
            <a:r>
              <a:rPr sz="1200" dirty="0">
                <a:latin typeface="Arial" panose="020B0604020202020204"/>
                <a:cs typeface="Arial" panose="020B0604020202020204"/>
              </a:rPr>
              <a:t>W/O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emulsion.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flat-rheology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synthetic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drilling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</a:t>
            </a:r>
            <a:r>
              <a:rPr sz="12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secondary</a:t>
            </a:r>
            <a:r>
              <a:rPr sz="12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emulsifier.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PF-FSCOAT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designed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to </a:t>
            </a:r>
            <a:r>
              <a:rPr sz="1200" dirty="0">
                <a:latin typeface="Arial" panose="020B0604020202020204"/>
                <a:cs typeface="Arial" panose="020B0604020202020204"/>
              </a:rPr>
              <a:t>coordinate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2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PF-FSEMUL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PF-</a:t>
            </a:r>
            <a:r>
              <a:rPr sz="1200" dirty="0">
                <a:latin typeface="Arial" panose="020B0604020202020204"/>
                <a:cs typeface="Arial" panose="020B0604020202020204"/>
              </a:rPr>
              <a:t>FSWET</a:t>
            </a:r>
            <a:r>
              <a:rPr sz="12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3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stability.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436" y="10312771"/>
            <a:ext cx="7559598" cy="60314"/>
            <a:chOff x="-825" y="10314609"/>
            <a:chExt cx="7560945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6657" y="10314609"/>
              <a:ext cx="7533640" cy="12700"/>
            </a:xfrm>
            <a:custGeom>
              <a:avLst/>
              <a:gdLst/>
              <a:ahLst/>
              <a:cxnLst/>
              <a:rect l="l" t="t" r="r" b="b"/>
              <a:pathLst>
                <a:path w="7533640" h="12700">
                  <a:moveTo>
                    <a:pt x="0" y="0"/>
                  </a:moveTo>
                  <a:lnTo>
                    <a:pt x="7533017" y="0"/>
                  </a:lnTo>
                  <a:lnTo>
                    <a:pt x="7533017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70534" y="3847379"/>
            <a:ext cx="3097613" cy="1174115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wetting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solids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emulsification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Help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HTHP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loss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Excellent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thermal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stability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44" y="6971333"/>
            <a:ext cx="6151419" cy="1061085"/>
          </a:xfrm>
          <a:prstGeom prst="rect">
            <a:avLst/>
          </a:prstGeom>
        </p:spPr>
        <p:txBody>
          <a:bodyPr vert="horz" wrap="square" lIns="0" tIns="154277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2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8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bucket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200L/bucket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6022" y="5455746"/>
            <a:ext cx="3988993" cy="941705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flat-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synthetic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Suggestion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temperature:≤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430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(220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dosage:4.0-</a:t>
            </a:r>
            <a:r>
              <a:rPr sz="1200" dirty="0">
                <a:latin typeface="Arial" panose="020B0604020202020204"/>
                <a:cs typeface="Arial" panose="020B0604020202020204"/>
              </a:rPr>
              <a:t>7.0 ppb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(11-</a:t>
            </a:r>
            <a:r>
              <a:rPr sz="1200" dirty="0">
                <a:latin typeface="Arial" panose="020B0604020202020204"/>
                <a:cs typeface="Arial" panose="020B0604020202020204"/>
              </a:rPr>
              <a:t>20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652807" y="3271190"/>
          <a:ext cx="2661285" cy="2015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6975"/>
                <a:gridCol w="1464310"/>
              </a:tblGrid>
              <a:tr h="55181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5595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Flash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Point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open-cup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1050" spc="-1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endParaRPr sz="1050">
                        <a:latin typeface="MS UI Gothic" panose="020B0600070205080204" charset="-128"/>
                        <a:cs typeface="MS UI Gothic" panose="020B0600070205080204" charset="-128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≥110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1.10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5-</a:t>
                      </a:r>
                      <a:r>
                        <a:rPr sz="1050" spc="-50" dirty="0">
                          <a:latin typeface="Arial" panose="020B0604020202020204"/>
                          <a:cs typeface="Arial" panose="020B0604020202020204"/>
                        </a:rPr>
                        <a:t>7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1533</Words>
  <Application>WPS 演示</Application>
  <PresentationFormat>自定义</PresentationFormat>
  <Paragraphs>59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279</cp:revision>
  <dcterms:created xsi:type="dcterms:W3CDTF">2017-02-16T09:46:00Z</dcterms:created>
  <dcterms:modified xsi:type="dcterms:W3CDTF">2025-02-13T02:51:50Z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B64786E1D1164117A713A45F7A4B4834_13</vt:lpwstr>
  </property>
</Properties>
</file>