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530" y="-150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75740" cy="100330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5713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1336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NEMUL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2250" y="766434"/>
            <a:ext cx="3096343" cy="100330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 panose="02020603050405020304"/>
              <a:cs typeface="Times New Roman" panose="02020603050405020304"/>
            </a:endParaRPr>
          </a:p>
          <a:p>
            <a:pPr marL="1318895" marR="608330" indent="-47625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CRUDE</a:t>
            </a:r>
            <a:r>
              <a:rPr sz="1400" spc="29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29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VISCOSITY REDUCER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2024380">
              <a:lnSpc>
                <a:spcPct val="100000"/>
              </a:lnSpc>
              <a:spcBef>
                <a:spcPts val="400"/>
              </a:spcBef>
            </a:pPr>
            <a:r>
              <a:rPr sz="8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Date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8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issued: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768" y="2245010"/>
            <a:ext cx="4322945" cy="75057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PF-NEMUL</a:t>
            </a:r>
            <a:r>
              <a:rPr sz="1200" spc="1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designed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 </a:t>
            </a:r>
            <a:r>
              <a:rPr sz="1200" dirty="0">
                <a:latin typeface="Arial" panose="020B0604020202020204"/>
                <a:cs typeface="Arial" panose="020B0604020202020204"/>
              </a:rPr>
              <a:t>viscous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oil.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It </a:t>
            </a:r>
            <a:r>
              <a:rPr sz="1200" dirty="0">
                <a:latin typeface="Arial" panose="020B0604020202020204"/>
                <a:cs typeface="Arial" panose="020B0604020202020204"/>
              </a:rPr>
              <a:t>has</a:t>
            </a:r>
            <a:r>
              <a:rPr sz="1200" spc="229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29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characteristics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being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easily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 </a:t>
            </a:r>
            <a:r>
              <a:rPr sz="1200" dirty="0">
                <a:latin typeface="Arial" panose="020B0604020202020204"/>
                <a:cs typeface="Arial" panose="020B0604020202020204"/>
              </a:rPr>
              <a:t>soluble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2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thermal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stability,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significantly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heavy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oil.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9" name="object 9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53020" y="11036"/>
                  </a:lnTo>
                  <a:lnTo>
                    <a:pt x="7553020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496114" y="3707230"/>
            <a:ext cx="2476059" cy="86550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155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reduction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ability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compatibility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5246" y="5763718"/>
            <a:ext cx="4345166" cy="122809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235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heavy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reservoir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completion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/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workover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Application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：≤500℉</a:t>
            </a:r>
            <a:endParaRPr sz="12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3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：3.5-</a:t>
            </a:r>
            <a:r>
              <a:rPr sz="1200" dirty="0">
                <a:latin typeface="黑体" panose="02010609060101010101" pitchFamily="49" charset="-122"/>
                <a:cs typeface="黑体" panose="02010609060101010101" pitchFamily="49" charset="-122"/>
              </a:rPr>
              <a:t>10.5</a:t>
            </a:r>
            <a:r>
              <a:rPr sz="1200" spc="35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200" spc="-25" dirty="0">
                <a:latin typeface="黑体" panose="02010609060101010101" pitchFamily="49" charset="-122"/>
                <a:cs typeface="黑体" panose="02010609060101010101" pitchFamily="49" charset="-122"/>
              </a:rPr>
              <a:t>ppb</a:t>
            </a:r>
            <a:endParaRPr sz="12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0358" y="480582"/>
            <a:ext cx="1608803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Technical</a:t>
            </a:r>
            <a:r>
              <a:rPr sz="14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Date</a:t>
            </a:r>
            <a:r>
              <a:rPr sz="1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Sheet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30061" y="9328976"/>
            <a:ext cx="1092005" cy="16510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2008" y="9494046"/>
            <a:ext cx="1890058" cy="16510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23454" y="9659117"/>
            <a:ext cx="2198613" cy="29337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R="5080" algn="r">
              <a:lnSpc>
                <a:spcPts val="1100"/>
              </a:lnSpc>
              <a:spcBef>
                <a:spcPts val="95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6809" y="955674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09344" y="9590397"/>
            <a:ext cx="3731864" cy="33401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344" y="9918740"/>
            <a:ext cx="3350298" cy="110490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77065" y="9963133"/>
            <a:ext cx="1445003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93530" y="7667338"/>
            <a:ext cx="6313315" cy="126746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PACKAGE&amp;STORAGE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3636988" y="3021299"/>
          <a:ext cx="3782060" cy="2355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65"/>
                <a:gridCol w="921385"/>
                <a:gridCol w="703580"/>
                <a:gridCol w="1268730"/>
              </a:tblGrid>
              <a:tr h="353695">
                <a:tc gridSpan="4">
                  <a:txBody>
                    <a:bodyPr/>
                    <a:lstStyle/>
                    <a:p>
                      <a:pPr marL="12522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491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444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16865">
                <a:tc gridSpan="3"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Solubility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Soluble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in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water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20090">
                <a:tc rowSpan="2">
                  <a:txBody>
                    <a:bodyPr/>
                    <a:lstStyle/>
                    <a:p>
                      <a:pPr marL="112395" marR="82550" indent="-21590">
                        <a:lnSpc>
                          <a:spcPts val="1890"/>
                        </a:lnSpc>
                        <a:spcBef>
                          <a:spcPts val="1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Drop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rate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of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adhesion%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（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50</a:t>
                      </a:r>
                      <a:r>
                        <a:rPr sz="1050" spc="-10" dirty="0">
                          <a:latin typeface="MS UI Gothic" panose="020B0600070205080204" charset="-128"/>
                          <a:cs typeface="MS UI Gothic" panose="020B0600070205080204" charset="-128"/>
                        </a:rPr>
                        <a:t>℃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endParaRPr sz="105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2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 marR="106680" algn="ctr">
                        <a:lnSpc>
                          <a:spcPts val="189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Simulate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oil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viscosity, mPa·s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500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50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≥75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20090">
                <a:tc vMerge="1"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 marR="180340" indent="3175" algn="just">
                        <a:lnSpc>
                          <a:spcPts val="189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Crude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oil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viscosity, mPa·s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≥1000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≥90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1504</Words>
  <Application>WPS 演示</Application>
  <PresentationFormat>自定义</PresentationFormat>
  <Paragraphs>85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Wingdings</vt:lpstr>
      <vt:lpstr>黑体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170</cp:revision>
  <dcterms:created xsi:type="dcterms:W3CDTF">2017-02-16T09:46:00Z</dcterms:created>
  <dcterms:modified xsi:type="dcterms:W3CDTF">2025-02-13T02:52:32Z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E5F3EEC901254AFE89AC5F6C0BB3ED6E_13</vt:lpwstr>
  </property>
</Properties>
</file>