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3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530" y="-150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http://www.cosl.com.cn/" TargetMode="External"/><Relationship Id="rId2" Type="http://schemas.openxmlformats.org/officeDocument/2006/relationships/hyperlink" Target="mailto:zhangxd11@cosl.com.cn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92" y="6126911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66215" cy="99949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Times New Roman" panose="02020603050405020304"/>
              <a:cs typeface="Times New Roman" panose="02020603050405020304"/>
            </a:endParaRPr>
          </a:p>
          <a:p>
            <a:pPr marL="22987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NETROL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768" y="2110414"/>
            <a:ext cx="4322945" cy="97091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PF-NETROL is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clay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inhibitor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completion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fluids.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can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20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prevent</a:t>
            </a:r>
            <a:r>
              <a:rPr sz="1200" spc="2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clay</a:t>
            </a:r>
            <a:r>
              <a:rPr sz="1200" spc="2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hydration,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expansion,</a:t>
            </a:r>
            <a:r>
              <a:rPr sz="1200" spc="2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dispersion,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dirty="0">
                <a:latin typeface="Arial" panose="020B0604020202020204"/>
                <a:cs typeface="Arial" panose="020B0604020202020204"/>
              </a:rPr>
              <a:t>migration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clay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minerals.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also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performs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anti-water </a:t>
            </a:r>
            <a:r>
              <a:rPr sz="1200" dirty="0">
                <a:latin typeface="Arial" panose="020B0604020202020204"/>
                <a:cs typeface="Arial" panose="020B0604020202020204"/>
              </a:rPr>
              <a:t>blocking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compatibility.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3108" y="766434"/>
            <a:ext cx="3095074" cy="99949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746760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CLAY</a:t>
            </a:r>
            <a:r>
              <a:rPr sz="1400" spc="-5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STABILIZER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203390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Date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800" b="1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issued: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9" name="object 9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53020" y="11036"/>
                  </a:lnTo>
                  <a:lnTo>
                    <a:pt x="7553020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362029" y="3845636"/>
          <a:ext cx="3023235" cy="1386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9045"/>
                <a:gridCol w="1774190"/>
              </a:tblGrid>
              <a:tr h="433070">
                <a:tc gridSpan="2">
                  <a:txBody>
                    <a:bodyPr/>
                    <a:lstStyle/>
                    <a:p>
                      <a:pPr marL="87312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49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20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2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200" dirty="0">
                          <a:latin typeface="Arial" panose="020B0604020202020204"/>
                          <a:cs typeface="Arial" panose="020B0604020202020204"/>
                        </a:rPr>
                        <a:t>Viscous</a:t>
                      </a:r>
                      <a:r>
                        <a:rPr sz="1200" spc="-4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20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2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8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20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2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9269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200" spc="-10" dirty="0">
                          <a:latin typeface="Arial" panose="020B0604020202020204"/>
                          <a:cs typeface="Arial" panose="020B0604020202020204"/>
                        </a:rPr>
                        <a:t>6-</a:t>
                      </a:r>
                      <a:r>
                        <a:rPr sz="1200" spc="-50" dirty="0">
                          <a:latin typeface="Arial" panose="020B0604020202020204"/>
                          <a:cs typeface="Arial" panose="020B0604020202020204"/>
                        </a:rPr>
                        <a:t>7</a:t>
                      </a:r>
                      <a:endParaRPr sz="12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9269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20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20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1125" spc="-15" baseline="22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1125" baseline="22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Arial" panose="020B0604020202020204"/>
                          <a:cs typeface="Arial" panose="020B0604020202020204"/>
                        </a:rPr>
                        <a:t>1.05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200" spc="-10" dirty="0">
                          <a:latin typeface="Arial" panose="020B0604020202020204"/>
                          <a:cs typeface="Arial" panose="020B0604020202020204"/>
                        </a:rPr>
                        <a:t>0.05</a:t>
                      </a:r>
                      <a:endParaRPr sz="12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553253" y="4116732"/>
            <a:ext cx="2070366" cy="115697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inhibition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3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anti-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blocking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3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compatibility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0358" y="480582"/>
            <a:ext cx="1608803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Technical</a:t>
            </a:r>
            <a:r>
              <a:rPr sz="14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Date</a:t>
            </a:r>
            <a:r>
              <a:rPr sz="1400" b="1" spc="-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Sheet</a:t>
            </a:r>
            <a:endParaRPr sz="1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3454" y="9659117"/>
            <a:ext cx="2198613" cy="29337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R="5080" algn="r">
              <a:lnSpc>
                <a:spcPts val="1100"/>
              </a:lnSpc>
              <a:spcBef>
                <a:spcPts val="95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108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23624" y="9647537"/>
            <a:ext cx="3731864" cy="22669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3624" y="9869219"/>
            <a:ext cx="3509654" cy="218440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77065" y="9963133"/>
            <a:ext cx="1445003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7" name="object 17"/>
          <p:cNvSpPr txBox="1"/>
          <p:nvPr/>
        </p:nvSpPr>
        <p:spPr>
          <a:xfrm>
            <a:off x="568135" y="6230360"/>
            <a:ext cx="6654248" cy="34594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Arial" panose="020B0604020202020204"/>
              <a:cs typeface="Arial" panose="020B0604020202020204"/>
            </a:endParaRPr>
          </a:p>
          <a:p>
            <a:pPr marL="30416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4165" algn="l"/>
                <a:tab pos="3048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Completion/workover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system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4165" indent="-286385">
              <a:lnSpc>
                <a:spcPct val="100000"/>
              </a:lnSpc>
              <a:spcBef>
                <a:spcPts val="43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4165" algn="l"/>
                <a:tab pos="3048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Application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5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：≤430℉</a:t>
            </a:r>
            <a:endParaRPr sz="12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4165" indent="-286385">
              <a:lnSpc>
                <a:spcPct val="100000"/>
              </a:lnSpc>
              <a:spcBef>
                <a:spcPts val="43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4165" algn="l"/>
                <a:tab pos="3048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：3.5-</a:t>
            </a:r>
            <a:r>
              <a:rPr sz="1200" dirty="0">
                <a:latin typeface="黑体" panose="02010609060101010101" pitchFamily="49" charset="-122"/>
                <a:cs typeface="黑体" panose="02010609060101010101" pitchFamily="49" charset="-122"/>
              </a:rPr>
              <a:t>10.5</a:t>
            </a:r>
            <a:r>
              <a:rPr sz="1200" spc="35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200" spc="-25" dirty="0">
                <a:latin typeface="黑体" panose="02010609060101010101" pitchFamily="49" charset="-122"/>
                <a:cs typeface="黑体" panose="02010609060101010101" pitchFamily="49" charset="-122"/>
              </a:rPr>
              <a:t>ppb</a:t>
            </a:r>
            <a:endParaRPr sz="12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3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4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75565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PACKAGE&amp;STORAGE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82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3454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13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 panose="020B0604020202020204"/>
              <a:cs typeface="Arial" panose="020B0604020202020204"/>
            </a:endParaRPr>
          </a:p>
          <a:p>
            <a:pPr marL="4777105" marR="5080" indent="798195" algn="r">
              <a:lnSpc>
                <a:spcPct val="108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1310</Words>
  <Application>WPS 演示</Application>
  <PresentationFormat>自定义</PresentationFormat>
  <Paragraphs>60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169</cp:revision>
  <dcterms:created xsi:type="dcterms:W3CDTF">2017-02-16T09:46:00Z</dcterms:created>
  <dcterms:modified xsi:type="dcterms:W3CDTF">2025-02-13T02:58:49Z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86B4B3CADD0E4CA0AFA96CCE827133F9_13</vt:lpwstr>
  </property>
</Properties>
</file>