
<file path=[Content_Types].xml><?xml version="1.0" encoding="utf-8"?>
<Types xmlns="http://schemas.openxmlformats.org/package/2006/content-types">
  <Default Extension="jpeg" ContentType="image/jpeg"/>
  <Default Extension="JPG" ContentType="image/.jpg"/>
  <Default Extension="png" ContentType="image/png"/>
  <Default Extension="wdp" ContentType="image/vnd.ms-photo"/>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bookmarkIdSeed="3">
  <p:sldMasterIdLst>
    <p:sldMasterId id="2147483648" r:id="rId1"/>
  </p:sldMasterIdLst>
  <p:notesMasterIdLst>
    <p:notesMasterId r:id="rId4"/>
  </p:notesMasterIdLst>
  <p:sldIdLst>
    <p:sldId id="339" r:id="rId3"/>
  </p:sldIdLst>
  <p:sldSz cx="7559675" cy="10691495"/>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黑体+Arial/表格居中" id="{C792F890-D46E-495E-A3C8-B70F969C80CA}">
          <p14:sldIdLst>
            <p14:sldId id="339"/>
          </p14:sldIdLst>
        </p14:section>
      </p14:sectionLst>
    </p:ext>
    <p:ext uri="{EFAFB233-063F-42B5-8137-9DF3F51BA10A}">
      <p15:sldGuideLst xmlns:p15="http://schemas.microsoft.com/office/powerpoint/2012/main">
        <p15:guide id="1" orient="horz" pos="3361" userDrawn="1">
          <p15:clr>
            <a:srgbClr val="A4A3A4"/>
          </p15:clr>
        </p15:guide>
        <p15:guide id="2" pos="237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5C2"/>
    <a:srgbClr val="DD00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中度样式 4 - 强调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16" autoAdjust="0"/>
    <p:restoredTop sz="95434" autoAdjust="0"/>
  </p:normalViewPr>
  <p:slideViewPr>
    <p:cSldViewPr snapToGrid="0" showGuides="1">
      <p:cViewPr>
        <p:scale>
          <a:sx n="75" d="100"/>
          <a:sy n="75" d="100"/>
        </p:scale>
        <p:origin x="1116" y="-1408"/>
      </p:cViewPr>
      <p:guideLst>
        <p:guide orient="horz" pos="3361"/>
        <p:guide pos="237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7" Type="http://schemas.openxmlformats.org/officeDocument/2006/relationships/tableStyles" Target="tableStyles.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BB93A4-626E-4E99-AE60-E919648C5891}"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70243B-B723-491D-9616-FF82855C5BB2}"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1</a:t>
            </a:r>
            <a:endParaRPr lang="zh-CN" altLang="en-US" dirty="0"/>
          </a:p>
        </p:txBody>
      </p:sp>
      <p:sp>
        <p:nvSpPr>
          <p:cNvPr id="4" name="灯片编号占位符 3"/>
          <p:cNvSpPr>
            <a:spLocks noGrp="1"/>
          </p:cNvSpPr>
          <p:nvPr>
            <p:ph type="sldNum" sz="quarter" idx="10"/>
          </p:nvPr>
        </p:nvSpPr>
        <p:spPr/>
        <p:txBody>
          <a:bodyPr/>
          <a:lstStyle/>
          <a:p>
            <a:fld id="{1D70243B-B723-491D-9616-FF82855C5BB2}"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zh-CN" altLang="en-US"/>
              <a:t>单击此处编辑母版标题样式</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5"/>
            </a:lvl1pPr>
            <a:lvl2pPr marL="377825" indent="0" algn="ctr">
              <a:buNone/>
              <a:defRPr sz="1655"/>
            </a:lvl2pPr>
            <a:lvl3pPr marL="755650" indent="0" algn="ctr">
              <a:buNone/>
              <a:defRPr sz="1490"/>
            </a:lvl3pPr>
            <a:lvl4pPr marL="1134110" indent="0" algn="ctr">
              <a:buNone/>
              <a:defRPr sz="1325"/>
            </a:lvl4pPr>
            <a:lvl5pPr marL="1511935" indent="0" algn="ctr">
              <a:buNone/>
              <a:defRPr sz="1325"/>
            </a:lvl5pPr>
            <a:lvl6pPr marL="1889760" indent="0" algn="ctr">
              <a:buNone/>
              <a:defRPr sz="1325"/>
            </a:lvl6pPr>
            <a:lvl7pPr marL="2267585" indent="0" algn="ctr">
              <a:buNone/>
              <a:defRPr sz="1325"/>
            </a:lvl7pPr>
            <a:lvl8pPr marL="2646045" indent="0" algn="ctr">
              <a:buNone/>
              <a:defRPr sz="1325"/>
            </a:lvl8pPr>
            <a:lvl9pPr marL="3023870" indent="0" algn="ctr">
              <a:buNone/>
              <a:defRPr sz="1325"/>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0FC06670-033A-4A87-990A-461AC29E83B9}"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3C502FA-91C7-46FF-B99F-04699F57DCD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0FC06670-033A-4A87-990A-461AC29E83B9}"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3C502FA-91C7-46FF-B99F-04699F57DCD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0FC06670-033A-4A87-990A-461AC29E83B9}"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3C502FA-91C7-46FF-B99F-04699F57DCD6}"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0FC06670-033A-4A87-990A-461AC29E83B9}"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3C502FA-91C7-46FF-B99F-04699F57DCD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zh-CN" altLang="en-US"/>
              <a:t>单击此处编辑母版标题样式</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5">
                <a:solidFill>
                  <a:schemeClr val="tx1"/>
                </a:solidFill>
              </a:defRPr>
            </a:lvl1pPr>
            <a:lvl2pPr marL="377825" indent="0">
              <a:buNone/>
              <a:defRPr sz="1655">
                <a:solidFill>
                  <a:schemeClr val="tx1">
                    <a:tint val="75000"/>
                  </a:schemeClr>
                </a:solidFill>
              </a:defRPr>
            </a:lvl2pPr>
            <a:lvl3pPr marL="755650" indent="0">
              <a:buNone/>
              <a:defRPr sz="1490">
                <a:solidFill>
                  <a:schemeClr val="tx1">
                    <a:tint val="75000"/>
                  </a:schemeClr>
                </a:solidFill>
              </a:defRPr>
            </a:lvl3pPr>
            <a:lvl4pPr marL="1134110" indent="0">
              <a:buNone/>
              <a:defRPr sz="1325">
                <a:solidFill>
                  <a:schemeClr val="tx1">
                    <a:tint val="75000"/>
                  </a:schemeClr>
                </a:solidFill>
              </a:defRPr>
            </a:lvl4pPr>
            <a:lvl5pPr marL="1511935" indent="0">
              <a:buNone/>
              <a:defRPr sz="1325">
                <a:solidFill>
                  <a:schemeClr val="tx1">
                    <a:tint val="75000"/>
                  </a:schemeClr>
                </a:solidFill>
              </a:defRPr>
            </a:lvl5pPr>
            <a:lvl6pPr marL="1889760" indent="0">
              <a:buNone/>
              <a:defRPr sz="1325">
                <a:solidFill>
                  <a:schemeClr val="tx1">
                    <a:tint val="75000"/>
                  </a:schemeClr>
                </a:solidFill>
              </a:defRPr>
            </a:lvl6pPr>
            <a:lvl7pPr marL="2267585" indent="0">
              <a:buNone/>
              <a:defRPr sz="1325">
                <a:solidFill>
                  <a:schemeClr val="tx1">
                    <a:tint val="75000"/>
                  </a:schemeClr>
                </a:solidFill>
              </a:defRPr>
            </a:lvl7pPr>
            <a:lvl8pPr marL="2646045" indent="0">
              <a:buNone/>
              <a:defRPr sz="1325">
                <a:solidFill>
                  <a:schemeClr val="tx1">
                    <a:tint val="75000"/>
                  </a:schemeClr>
                </a:solidFill>
              </a:defRPr>
            </a:lvl8pPr>
            <a:lvl9pPr marL="3023870" indent="0">
              <a:buNone/>
              <a:defRPr sz="1325">
                <a:solidFill>
                  <a:schemeClr val="tx1">
                    <a:tint val="75000"/>
                  </a:schemeClr>
                </a:solidFill>
              </a:defRPr>
            </a:lvl9pPr>
          </a:lstStyle>
          <a:p>
            <a:pPr lvl="0"/>
            <a:r>
              <a:rPr lang="zh-CN" altLang="en-US"/>
              <a:t>单击此处编辑母版文本样式</a:t>
            </a:r>
            <a:endParaRPr lang="zh-CN" altLang="en-US"/>
          </a:p>
        </p:txBody>
      </p:sp>
      <p:sp>
        <p:nvSpPr>
          <p:cNvPr id="4" name="Date Placeholder 3"/>
          <p:cNvSpPr>
            <a:spLocks noGrp="1"/>
          </p:cNvSpPr>
          <p:nvPr>
            <p:ph type="dt" sz="half" idx="10"/>
          </p:nvPr>
        </p:nvSpPr>
        <p:spPr/>
        <p:txBody>
          <a:bodyPr/>
          <a:lstStyle/>
          <a:p>
            <a:fld id="{0FC06670-033A-4A87-990A-461AC29E83B9}"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3C502FA-91C7-46FF-B99F-04699F57DCD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Date Placeholder 4"/>
          <p:cNvSpPr>
            <a:spLocks noGrp="1"/>
          </p:cNvSpPr>
          <p:nvPr>
            <p:ph type="dt" sz="half" idx="10"/>
          </p:nvPr>
        </p:nvSpPr>
        <p:spPr/>
        <p:txBody>
          <a:bodyPr/>
          <a:lstStyle/>
          <a:p>
            <a:fld id="{0FC06670-033A-4A87-990A-461AC29E83B9}"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63C502FA-91C7-46FF-B99F-04699F57DCD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5" b="1"/>
            </a:lvl1pPr>
            <a:lvl2pPr marL="377825" indent="0">
              <a:buNone/>
              <a:defRPr sz="1655" b="1"/>
            </a:lvl2pPr>
            <a:lvl3pPr marL="755650" indent="0">
              <a:buNone/>
              <a:defRPr sz="1490" b="1"/>
            </a:lvl3pPr>
            <a:lvl4pPr marL="1134110" indent="0">
              <a:buNone/>
              <a:defRPr sz="1325" b="1"/>
            </a:lvl4pPr>
            <a:lvl5pPr marL="1511935" indent="0">
              <a:buNone/>
              <a:defRPr sz="1325" b="1"/>
            </a:lvl5pPr>
            <a:lvl6pPr marL="1889760" indent="0">
              <a:buNone/>
              <a:defRPr sz="1325" b="1"/>
            </a:lvl6pPr>
            <a:lvl7pPr marL="2267585" indent="0">
              <a:buNone/>
              <a:defRPr sz="1325" b="1"/>
            </a:lvl7pPr>
            <a:lvl8pPr marL="2646045" indent="0">
              <a:buNone/>
              <a:defRPr sz="1325" b="1"/>
            </a:lvl8pPr>
            <a:lvl9pPr marL="3023870" indent="0">
              <a:buNone/>
              <a:defRPr sz="1325" b="1"/>
            </a:lvl9pPr>
          </a:lstStyle>
          <a:p>
            <a:pPr lvl="0"/>
            <a:r>
              <a:rPr lang="zh-CN" altLang="en-US"/>
              <a:t>单击此处编辑母版文本样式</a:t>
            </a:r>
            <a:endParaRPr lang="zh-CN" altLang="en-US"/>
          </a:p>
        </p:txBody>
      </p:sp>
      <p:sp>
        <p:nvSpPr>
          <p:cNvPr id="4" name="Content Placeholder 3"/>
          <p:cNvSpPr>
            <a:spLocks noGrp="1"/>
          </p:cNvSpPr>
          <p:nvPr>
            <p:ph sz="half" idx="2"/>
          </p:nvPr>
        </p:nvSpPr>
        <p:spPr>
          <a:xfrm>
            <a:off x="520713" y="3905482"/>
            <a:ext cx="3198096" cy="5744375"/>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5" b="1"/>
            </a:lvl1pPr>
            <a:lvl2pPr marL="377825" indent="0">
              <a:buNone/>
              <a:defRPr sz="1655" b="1"/>
            </a:lvl2pPr>
            <a:lvl3pPr marL="755650" indent="0">
              <a:buNone/>
              <a:defRPr sz="1490" b="1"/>
            </a:lvl3pPr>
            <a:lvl4pPr marL="1134110" indent="0">
              <a:buNone/>
              <a:defRPr sz="1325" b="1"/>
            </a:lvl4pPr>
            <a:lvl5pPr marL="1511935" indent="0">
              <a:buNone/>
              <a:defRPr sz="1325" b="1"/>
            </a:lvl5pPr>
            <a:lvl6pPr marL="1889760" indent="0">
              <a:buNone/>
              <a:defRPr sz="1325" b="1"/>
            </a:lvl6pPr>
            <a:lvl7pPr marL="2267585" indent="0">
              <a:buNone/>
              <a:defRPr sz="1325" b="1"/>
            </a:lvl7pPr>
            <a:lvl8pPr marL="2646045" indent="0">
              <a:buNone/>
              <a:defRPr sz="1325" b="1"/>
            </a:lvl8pPr>
            <a:lvl9pPr marL="3023870" indent="0">
              <a:buNone/>
              <a:defRPr sz="1325" b="1"/>
            </a:lvl9pPr>
          </a:lstStyle>
          <a:p>
            <a:pPr lvl="0"/>
            <a:r>
              <a:rPr lang="zh-CN" altLang="en-US"/>
              <a:t>单击此处编辑母版文本样式</a:t>
            </a:r>
            <a:endParaRPr lang="zh-CN" altLang="en-US"/>
          </a:p>
        </p:txBody>
      </p:sp>
      <p:sp>
        <p:nvSpPr>
          <p:cNvPr id="6" name="Content Placeholder 5"/>
          <p:cNvSpPr>
            <a:spLocks noGrp="1"/>
          </p:cNvSpPr>
          <p:nvPr>
            <p:ph sz="quarter" idx="4"/>
          </p:nvPr>
        </p:nvSpPr>
        <p:spPr>
          <a:xfrm>
            <a:off x="3827086" y="3905482"/>
            <a:ext cx="3213847" cy="5744375"/>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7" name="Date Placeholder 6"/>
          <p:cNvSpPr>
            <a:spLocks noGrp="1"/>
          </p:cNvSpPr>
          <p:nvPr>
            <p:ph type="dt" sz="half" idx="10"/>
          </p:nvPr>
        </p:nvSpPr>
        <p:spPr/>
        <p:txBody>
          <a:bodyPr/>
          <a:lstStyle/>
          <a:p>
            <a:fld id="{0FC06670-033A-4A87-990A-461AC29E83B9}" type="datetimeFigureOut">
              <a:rPr lang="zh-CN" altLang="en-US" smtClean="0"/>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63C502FA-91C7-46FF-B99F-04699F57DCD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0FC06670-033A-4A87-990A-461AC29E83B9}" type="datetimeFigureOut">
              <a:rPr lang="zh-CN" altLang="en-US" smtClean="0"/>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63C502FA-91C7-46FF-B99F-04699F57DCD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C06670-033A-4A87-990A-461AC29E83B9}" type="datetimeFigureOut">
              <a:rPr lang="zh-CN" altLang="en-US" smtClean="0"/>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63C502FA-91C7-46FF-B99F-04699F57DCD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zh-CN" altLang="en-US"/>
              <a:t>单击此处编辑母版标题样式</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5"/>
            </a:lvl3pPr>
            <a:lvl4pPr>
              <a:defRPr sz="1655"/>
            </a:lvl4pPr>
            <a:lvl5pPr>
              <a:defRPr sz="1655"/>
            </a:lvl5pPr>
            <a:lvl6pPr>
              <a:defRPr sz="1655"/>
            </a:lvl6pPr>
            <a:lvl7pPr>
              <a:defRPr sz="1655"/>
            </a:lvl7pPr>
            <a:lvl8pPr>
              <a:defRPr sz="1655"/>
            </a:lvl8pPr>
            <a:lvl9pPr>
              <a:defRPr sz="1655"/>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5"/>
            </a:lvl1pPr>
            <a:lvl2pPr marL="377825" indent="0">
              <a:buNone/>
              <a:defRPr sz="1155"/>
            </a:lvl2pPr>
            <a:lvl3pPr marL="755650" indent="0">
              <a:buNone/>
              <a:defRPr sz="990"/>
            </a:lvl3pPr>
            <a:lvl4pPr marL="1134110" indent="0">
              <a:buNone/>
              <a:defRPr sz="825"/>
            </a:lvl4pPr>
            <a:lvl5pPr marL="1511935" indent="0">
              <a:buNone/>
              <a:defRPr sz="825"/>
            </a:lvl5pPr>
            <a:lvl6pPr marL="1889760" indent="0">
              <a:buNone/>
              <a:defRPr sz="825"/>
            </a:lvl6pPr>
            <a:lvl7pPr marL="2267585" indent="0">
              <a:buNone/>
              <a:defRPr sz="825"/>
            </a:lvl7pPr>
            <a:lvl8pPr marL="2646045" indent="0">
              <a:buNone/>
              <a:defRPr sz="825"/>
            </a:lvl8pPr>
            <a:lvl9pPr marL="3023870" indent="0">
              <a:buNone/>
              <a:defRPr sz="825"/>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0FC06670-033A-4A87-990A-461AC29E83B9}"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63C502FA-91C7-46FF-B99F-04699F57DCD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825" indent="0">
              <a:buNone/>
              <a:defRPr sz="2315"/>
            </a:lvl2pPr>
            <a:lvl3pPr marL="755650" indent="0">
              <a:buNone/>
              <a:defRPr sz="1985"/>
            </a:lvl3pPr>
            <a:lvl4pPr marL="1134110" indent="0">
              <a:buNone/>
              <a:defRPr sz="1655"/>
            </a:lvl4pPr>
            <a:lvl5pPr marL="1511935" indent="0">
              <a:buNone/>
              <a:defRPr sz="1655"/>
            </a:lvl5pPr>
            <a:lvl6pPr marL="1889760" indent="0">
              <a:buNone/>
              <a:defRPr sz="1655"/>
            </a:lvl6pPr>
            <a:lvl7pPr marL="2267585" indent="0">
              <a:buNone/>
              <a:defRPr sz="1655"/>
            </a:lvl7pPr>
            <a:lvl8pPr marL="2646045" indent="0">
              <a:buNone/>
              <a:defRPr sz="1655"/>
            </a:lvl8pPr>
            <a:lvl9pPr marL="3023870" indent="0">
              <a:buNone/>
              <a:defRPr sz="1655"/>
            </a:lvl9pPr>
          </a:lstStyle>
          <a:p>
            <a:r>
              <a:rPr lang="zh-CN" altLang="en-US"/>
              <a:t>单击图标添加图片</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5"/>
            </a:lvl1pPr>
            <a:lvl2pPr marL="377825" indent="0">
              <a:buNone/>
              <a:defRPr sz="1155"/>
            </a:lvl2pPr>
            <a:lvl3pPr marL="755650" indent="0">
              <a:buNone/>
              <a:defRPr sz="990"/>
            </a:lvl3pPr>
            <a:lvl4pPr marL="1134110" indent="0">
              <a:buNone/>
              <a:defRPr sz="825"/>
            </a:lvl4pPr>
            <a:lvl5pPr marL="1511935" indent="0">
              <a:buNone/>
              <a:defRPr sz="825"/>
            </a:lvl5pPr>
            <a:lvl6pPr marL="1889760" indent="0">
              <a:buNone/>
              <a:defRPr sz="825"/>
            </a:lvl6pPr>
            <a:lvl7pPr marL="2267585" indent="0">
              <a:buNone/>
              <a:defRPr sz="825"/>
            </a:lvl7pPr>
            <a:lvl8pPr marL="2646045" indent="0">
              <a:buNone/>
              <a:defRPr sz="825"/>
            </a:lvl8pPr>
            <a:lvl9pPr marL="3023870" indent="0">
              <a:buNone/>
              <a:defRPr sz="825"/>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0FC06670-033A-4A87-990A-461AC29E83B9}"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63C502FA-91C7-46FF-B99F-04699F57DCD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0">
                <a:solidFill>
                  <a:schemeClr val="tx1">
                    <a:tint val="75000"/>
                  </a:schemeClr>
                </a:solidFill>
              </a:defRPr>
            </a:lvl1pPr>
          </a:lstStyle>
          <a:p>
            <a:fld id="{0FC06670-033A-4A87-990A-461AC29E83B9}" type="datetimeFigureOut">
              <a:rPr lang="zh-CN" altLang="en-US" smtClean="0"/>
            </a:fld>
            <a:endParaRPr lang="zh-CN"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0">
                <a:solidFill>
                  <a:schemeClr val="tx1">
                    <a:tint val="75000"/>
                  </a:schemeClr>
                </a:solidFill>
              </a:defRPr>
            </a:lvl1pPr>
          </a:lstStyle>
          <a:p>
            <a:fld id="{63C502FA-91C7-46FF-B99F-04699F57DCD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755650" rtl="0" eaLnBrk="1" latinLnBrk="0" hangingPunct="1">
        <a:lnSpc>
          <a:spcPct val="90000"/>
        </a:lnSpc>
        <a:spcBef>
          <a:spcPct val="0"/>
        </a:spcBef>
        <a:buNone/>
        <a:defRPr sz="3635" kern="1200">
          <a:solidFill>
            <a:schemeClr val="tx1"/>
          </a:solidFill>
          <a:latin typeface="+mj-lt"/>
          <a:ea typeface="+mj-ea"/>
          <a:cs typeface="+mj-cs"/>
        </a:defRPr>
      </a:lvl1pPr>
    </p:titleStyle>
    <p:bodyStyle>
      <a:lvl1pPr marL="189230" indent="-189230" algn="l" defTabSz="755650" rtl="0" eaLnBrk="1" latinLnBrk="0" hangingPunct="1">
        <a:lnSpc>
          <a:spcPct val="90000"/>
        </a:lnSpc>
        <a:spcBef>
          <a:spcPts val="825"/>
        </a:spcBef>
        <a:buFont typeface="Arial" panose="020B0604020202020204" pitchFamily="34" charset="0"/>
        <a:buChar char="•"/>
        <a:defRPr sz="2315" kern="1200">
          <a:solidFill>
            <a:schemeClr val="tx1"/>
          </a:solidFill>
          <a:latin typeface="+mn-lt"/>
          <a:ea typeface="+mn-ea"/>
          <a:cs typeface="+mn-cs"/>
        </a:defRPr>
      </a:lvl1pPr>
      <a:lvl2pPr marL="567055" indent="-189230" algn="l" defTabSz="755650" rtl="0" eaLnBrk="1" latinLnBrk="0" hangingPunct="1">
        <a:lnSpc>
          <a:spcPct val="90000"/>
        </a:lnSpc>
        <a:spcBef>
          <a:spcPts val="415"/>
        </a:spcBef>
        <a:buFont typeface="Arial" panose="020B0604020202020204" pitchFamily="34" charset="0"/>
        <a:buChar char="•"/>
        <a:defRPr sz="1985" kern="1200">
          <a:solidFill>
            <a:schemeClr val="tx1"/>
          </a:solidFill>
          <a:latin typeface="+mn-lt"/>
          <a:ea typeface="+mn-ea"/>
          <a:cs typeface="+mn-cs"/>
        </a:defRPr>
      </a:lvl2pPr>
      <a:lvl3pPr marL="944880" indent="-189230" algn="l" defTabSz="755650" rtl="0" eaLnBrk="1" latinLnBrk="0" hangingPunct="1">
        <a:lnSpc>
          <a:spcPct val="90000"/>
        </a:lnSpc>
        <a:spcBef>
          <a:spcPts val="415"/>
        </a:spcBef>
        <a:buFont typeface="Arial" panose="020B0604020202020204" pitchFamily="34" charset="0"/>
        <a:buChar char="•"/>
        <a:defRPr sz="1655" kern="1200">
          <a:solidFill>
            <a:schemeClr val="tx1"/>
          </a:solidFill>
          <a:latin typeface="+mn-lt"/>
          <a:ea typeface="+mn-ea"/>
          <a:cs typeface="+mn-cs"/>
        </a:defRPr>
      </a:lvl3pPr>
      <a:lvl4pPr marL="1322705" indent="-189230" algn="l" defTabSz="755650" rtl="0" eaLnBrk="1" latinLnBrk="0" hangingPunct="1">
        <a:lnSpc>
          <a:spcPct val="90000"/>
        </a:lnSpc>
        <a:spcBef>
          <a:spcPts val="415"/>
        </a:spcBef>
        <a:buFont typeface="Arial" panose="020B0604020202020204" pitchFamily="34" charset="0"/>
        <a:buChar char="•"/>
        <a:defRPr sz="1490" kern="1200">
          <a:solidFill>
            <a:schemeClr val="tx1"/>
          </a:solidFill>
          <a:latin typeface="+mn-lt"/>
          <a:ea typeface="+mn-ea"/>
          <a:cs typeface="+mn-cs"/>
        </a:defRPr>
      </a:lvl4pPr>
      <a:lvl5pPr marL="1701165" indent="-189230" algn="l" defTabSz="755650" rtl="0" eaLnBrk="1" latinLnBrk="0" hangingPunct="1">
        <a:lnSpc>
          <a:spcPct val="90000"/>
        </a:lnSpc>
        <a:spcBef>
          <a:spcPts val="415"/>
        </a:spcBef>
        <a:buFont typeface="Arial" panose="020B0604020202020204" pitchFamily="34" charset="0"/>
        <a:buChar char="•"/>
        <a:defRPr sz="1490" kern="1200">
          <a:solidFill>
            <a:schemeClr val="tx1"/>
          </a:solidFill>
          <a:latin typeface="+mn-lt"/>
          <a:ea typeface="+mn-ea"/>
          <a:cs typeface="+mn-cs"/>
        </a:defRPr>
      </a:lvl5pPr>
      <a:lvl6pPr marL="2078990" indent="-189230" algn="l" defTabSz="755650" rtl="0" eaLnBrk="1" latinLnBrk="0" hangingPunct="1">
        <a:lnSpc>
          <a:spcPct val="90000"/>
        </a:lnSpc>
        <a:spcBef>
          <a:spcPts val="415"/>
        </a:spcBef>
        <a:buFont typeface="Arial" panose="020B0604020202020204" pitchFamily="34" charset="0"/>
        <a:buChar char="•"/>
        <a:defRPr sz="1490" kern="1200">
          <a:solidFill>
            <a:schemeClr val="tx1"/>
          </a:solidFill>
          <a:latin typeface="+mn-lt"/>
          <a:ea typeface="+mn-ea"/>
          <a:cs typeface="+mn-cs"/>
        </a:defRPr>
      </a:lvl6pPr>
      <a:lvl7pPr marL="2456815" indent="-189230" algn="l" defTabSz="755650" rtl="0" eaLnBrk="1" latinLnBrk="0" hangingPunct="1">
        <a:lnSpc>
          <a:spcPct val="90000"/>
        </a:lnSpc>
        <a:spcBef>
          <a:spcPts val="415"/>
        </a:spcBef>
        <a:buFont typeface="Arial" panose="020B0604020202020204" pitchFamily="34" charset="0"/>
        <a:buChar char="•"/>
        <a:defRPr sz="1490" kern="1200">
          <a:solidFill>
            <a:schemeClr val="tx1"/>
          </a:solidFill>
          <a:latin typeface="+mn-lt"/>
          <a:ea typeface="+mn-ea"/>
          <a:cs typeface="+mn-cs"/>
        </a:defRPr>
      </a:lvl7pPr>
      <a:lvl8pPr marL="2834640" indent="-189230" algn="l" defTabSz="755650" rtl="0" eaLnBrk="1" latinLnBrk="0" hangingPunct="1">
        <a:lnSpc>
          <a:spcPct val="90000"/>
        </a:lnSpc>
        <a:spcBef>
          <a:spcPts val="415"/>
        </a:spcBef>
        <a:buFont typeface="Arial" panose="020B0604020202020204" pitchFamily="34" charset="0"/>
        <a:buChar char="•"/>
        <a:defRPr sz="1490" kern="1200">
          <a:solidFill>
            <a:schemeClr val="tx1"/>
          </a:solidFill>
          <a:latin typeface="+mn-lt"/>
          <a:ea typeface="+mn-ea"/>
          <a:cs typeface="+mn-cs"/>
        </a:defRPr>
      </a:lvl8pPr>
      <a:lvl9pPr marL="3212465" indent="-189230" algn="l" defTabSz="755650" rtl="0" eaLnBrk="1" latinLnBrk="0" hangingPunct="1">
        <a:lnSpc>
          <a:spcPct val="90000"/>
        </a:lnSpc>
        <a:spcBef>
          <a:spcPts val="415"/>
        </a:spcBef>
        <a:buFont typeface="Arial" panose="020B0604020202020204" pitchFamily="34" charset="0"/>
        <a:buChar char="•"/>
        <a:defRPr sz="1490" kern="1200">
          <a:solidFill>
            <a:schemeClr val="tx1"/>
          </a:solidFill>
          <a:latin typeface="+mn-lt"/>
          <a:ea typeface="+mn-ea"/>
          <a:cs typeface="+mn-cs"/>
        </a:defRPr>
      </a:lvl9pPr>
    </p:bodyStyle>
    <p:otherStyle>
      <a:defPPr>
        <a:defRPr lang="en-US"/>
      </a:defPPr>
      <a:lvl1pPr marL="0" algn="l" defTabSz="755650" rtl="0" eaLnBrk="1" latinLnBrk="0" hangingPunct="1">
        <a:defRPr sz="1490" kern="1200">
          <a:solidFill>
            <a:schemeClr val="tx1"/>
          </a:solidFill>
          <a:latin typeface="+mn-lt"/>
          <a:ea typeface="+mn-ea"/>
          <a:cs typeface="+mn-cs"/>
        </a:defRPr>
      </a:lvl1pPr>
      <a:lvl2pPr marL="377825" algn="l" defTabSz="755650" rtl="0" eaLnBrk="1" latinLnBrk="0" hangingPunct="1">
        <a:defRPr sz="1490" kern="1200">
          <a:solidFill>
            <a:schemeClr val="tx1"/>
          </a:solidFill>
          <a:latin typeface="+mn-lt"/>
          <a:ea typeface="+mn-ea"/>
          <a:cs typeface="+mn-cs"/>
        </a:defRPr>
      </a:lvl2pPr>
      <a:lvl3pPr marL="755650" algn="l" defTabSz="755650" rtl="0" eaLnBrk="1" latinLnBrk="0" hangingPunct="1">
        <a:defRPr sz="1490" kern="1200">
          <a:solidFill>
            <a:schemeClr val="tx1"/>
          </a:solidFill>
          <a:latin typeface="+mn-lt"/>
          <a:ea typeface="+mn-ea"/>
          <a:cs typeface="+mn-cs"/>
        </a:defRPr>
      </a:lvl3pPr>
      <a:lvl4pPr marL="1134110" algn="l" defTabSz="755650" rtl="0" eaLnBrk="1" latinLnBrk="0" hangingPunct="1">
        <a:defRPr sz="1490" kern="1200">
          <a:solidFill>
            <a:schemeClr val="tx1"/>
          </a:solidFill>
          <a:latin typeface="+mn-lt"/>
          <a:ea typeface="+mn-ea"/>
          <a:cs typeface="+mn-cs"/>
        </a:defRPr>
      </a:lvl4pPr>
      <a:lvl5pPr marL="1511935" algn="l" defTabSz="755650" rtl="0" eaLnBrk="1" latinLnBrk="0" hangingPunct="1">
        <a:defRPr sz="1490" kern="1200">
          <a:solidFill>
            <a:schemeClr val="tx1"/>
          </a:solidFill>
          <a:latin typeface="+mn-lt"/>
          <a:ea typeface="+mn-ea"/>
          <a:cs typeface="+mn-cs"/>
        </a:defRPr>
      </a:lvl5pPr>
      <a:lvl6pPr marL="1889760" algn="l" defTabSz="755650" rtl="0" eaLnBrk="1" latinLnBrk="0" hangingPunct="1">
        <a:defRPr sz="1490" kern="1200">
          <a:solidFill>
            <a:schemeClr val="tx1"/>
          </a:solidFill>
          <a:latin typeface="+mn-lt"/>
          <a:ea typeface="+mn-ea"/>
          <a:cs typeface="+mn-cs"/>
        </a:defRPr>
      </a:lvl6pPr>
      <a:lvl7pPr marL="2267585" algn="l" defTabSz="755650" rtl="0" eaLnBrk="1" latinLnBrk="0" hangingPunct="1">
        <a:defRPr sz="1490" kern="1200">
          <a:solidFill>
            <a:schemeClr val="tx1"/>
          </a:solidFill>
          <a:latin typeface="+mn-lt"/>
          <a:ea typeface="+mn-ea"/>
          <a:cs typeface="+mn-cs"/>
        </a:defRPr>
      </a:lvl7pPr>
      <a:lvl8pPr marL="2646045" algn="l" defTabSz="755650" rtl="0" eaLnBrk="1" latinLnBrk="0" hangingPunct="1">
        <a:defRPr sz="1490" kern="1200">
          <a:solidFill>
            <a:schemeClr val="tx1"/>
          </a:solidFill>
          <a:latin typeface="+mn-lt"/>
          <a:ea typeface="+mn-ea"/>
          <a:cs typeface="+mn-cs"/>
        </a:defRPr>
      </a:lvl8pPr>
      <a:lvl9pPr marL="3023870" algn="l" defTabSz="755650" rtl="0" eaLnBrk="1" latinLnBrk="0" hangingPunct="1">
        <a:defRPr sz="14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6" Type="http://schemas.openxmlformats.org/officeDocument/2006/relationships/notesSlide" Target="../notesSlides/notesSlide1.xml"/><Relationship Id="rId5" Type="http://schemas.openxmlformats.org/officeDocument/2006/relationships/slideLayout" Target="../slideLayouts/slideLayout1.xml"/><Relationship Id="rId4" Type="http://schemas.openxmlformats.org/officeDocument/2006/relationships/image" Target="../media/image3.png"/><Relationship Id="rId3" Type="http://schemas.openxmlformats.org/officeDocument/2006/relationships/tags" Target="../tags/tag1.xml"/><Relationship Id="rId2" Type="http://schemas.microsoft.com/office/2007/relationships/hdphoto" Target="../media/image2.wdp"/><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组合 10"/>
          <p:cNvGrpSpPr/>
          <p:nvPr/>
        </p:nvGrpSpPr>
        <p:grpSpPr>
          <a:xfrm>
            <a:off x="0" y="6444495"/>
            <a:ext cx="7516812" cy="3900471"/>
            <a:chOff x="0" y="6450176"/>
            <a:chExt cx="7559675" cy="4242868"/>
          </a:xfrm>
        </p:grpSpPr>
        <p:pic>
          <p:nvPicPr>
            <p:cNvPr id="3" name="图片 2"/>
            <p:cNvPicPr>
              <a:picLocks noChangeAspect="1"/>
            </p:cNvPicPr>
            <p:nvPr/>
          </p:nvPicPr>
          <p:blipFill>
            <a:blip r:embed="rId1" cstate="print">
              <a:duotone>
                <a:schemeClr val="accent5">
                  <a:shade val="45000"/>
                  <a:satMod val="135000"/>
                </a:schemeClr>
                <a:prstClr val="white"/>
              </a:duotone>
              <a:extLst>
                <a:ext uri="{BEBA8EAE-BF5A-486C-A8C5-ECC9F3942E4B}">
                  <a14:imgProps xmlns:a14="http://schemas.microsoft.com/office/drawing/2010/main">
                    <a14:imgLayer r:embed="rId2">
                      <a14:imgEffect>
                        <a14:saturation sat="400000"/>
                      </a14:imgEffect>
                    </a14:imgLayer>
                  </a14:imgProps>
                </a:ext>
                <a:ext uri="{28A0092B-C50C-407E-A947-70E740481C1C}">
                  <a14:useLocalDpi xmlns:a14="http://schemas.microsoft.com/office/drawing/2010/main" val="0"/>
                </a:ext>
              </a:extLst>
            </a:blip>
            <a:stretch>
              <a:fillRect/>
            </a:stretch>
          </p:blipFill>
          <p:spPr>
            <a:xfrm>
              <a:off x="0" y="6450176"/>
              <a:ext cx="7559675" cy="4242868"/>
            </a:xfrm>
            <a:prstGeom prst="rect">
              <a:avLst/>
            </a:prstGeom>
          </p:spPr>
        </p:pic>
        <p:sp>
          <p:nvSpPr>
            <p:cNvPr id="7" name="矩形 6"/>
            <p:cNvSpPr/>
            <p:nvPr/>
          </p:nvSpPr>
          <p:spPr>
            <a:xfrm>
              <a:off x="0" y="6909395"/>
              <a:ext cx="7559675" cy="3782418"/>
            </a:xfrm>
            <a:prstGeom prst="rect">
              <a:avLst/>
            </a:prstGeom>
            <a:solidFill>
              <a:schemeClr val="bg1">
                <a:alpha val="5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endParaRPr>
            </a:p>
          </p:txBody>
        </p:sp>
      </p:grpSp>
      <p:sp>
        <p:nvSpPr>
          <p:cNvPr id="2" name="矩形 1"/>
          <p:cNvSpPr/>
          <p:nvPr/>
        </p:nvSpPr>
        <p:spPr>
          <a:xfrm>
            <a:off x="1" y="10404000"/>
            <a:ext cx="7559674" cy="287813"/>
          </a:xfrm>
          <a:prstGeom prst="rect">
            <a:avLst/>
          </a:prstGeom>
          <a:solidFill>
            <a:srgbClr val="0075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endParaRPr>
          </a:p>
        </p:txBody>
      </p:sp>
      <p:grpSp>
        <p:nvGrpSpPr>
          <p:cNvPr id="8" name="组合 7"/>
          <p:cNvGrpSpPr/>
          <p:nvPr/>
        </p:nvGrpSpPr>
        <p:grpSpPr>
          <a:xfrm>
            <a:off x="539750" y="2012950"/>
            <a:ext cx="6574790" cy="1329690"/>
            <a:chOff x="850" y="3170"/>
            <a:chExt cx="10354" cy="2094"/>
          </a:xfrm>
        </p:grpSpPr>
        <p:sp>
          <p:nvSpPr>
            <p:cNvPr id="17" name="矩形 16"/>
            <p:cNvSpPr/>
            <p:nvPr/>
          </p:nvSpPr>
          <p:spPr>
            <a:xfrm>
              <a:off x="850" y="3646"/>
              <a:ext cx="10354" cy="1618"/>
            </a:xfrm>
            <a:prstGeom prst="rect">
              <a:avLst/>
            </a:prstGeom>
          </p:spPr>
          <p:txBody>
            <a:bodyPr wrap="square">
              <a:spAutoFit/>
            </a:bodyPr>
            <a:lstStyle/>
            <a:p>
              <a:pPr indent="0" algn="just">
                <a:lnSpc>
                  <a:spcPct val="130000"/>
                </a:lnSpc>
                <a:spcBef>
                  <a:spcPts val="0"/>
                </a:spcBef>
                <a:spcAft>
                  <a:spcPts val="0"/>
                </a:spcAft>
                <a:buClr>
                  <a:srgbClr val="FF0000"/>
                </a:buClr>
                <a:buSzTx/>
                <a:buNone/>
                <a:defRPr/>
              </a:pPr>
              <a:r>
                <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rPr>
                <a:t>PE-XN21S is a water-soluble inorganic polymer. It has a high degree of electrical neutralization and bridging effect on colloids and particles in water through a structured high-charged polymer chain, and can strongly remove colloid particles and heavy metal ion</a:t>
              </a:r>
              <a:r>
                <a:rPr lang="en-US" altLang="zh-CN" sz="1200" dirty="0">
                  <a:solidFill>
                    <a:srgbClr val="000000"/>
                  </a:solidFill>
                  <a:latin typeface="Arial" panose="020B0604020202020204" pitchFamily="34" charset="0"/>
                  <a:ea typeface="黑体" panose="02010609060101010101" pitchFamily="49" charset="-122"/>
                  <a:cs typeface="Arial" panose="020B0604020202020204" pitchFamily="34" charset="0"/>
                </a:rPr>
                <a:t>s,</a:t>
              </a:r>
              <a:r>
                <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rPr>
                <a:t> </a:t>
              </a:r>
              <a:r>
                <a:rPr lang="en-US" altLang="zh-CN" sz="1200" dirty="0">
                  <a:solidFill>
                    <a:srgbClr val="000000"/>
                  </a:solidFill>
                  <a:latin typeface="Arial" panose="020B0604020202020204" pitchFamily="34" charset="0"/>
                  <a:ea typeface="黑体" panose="02010609060101010101" pitchFamily="49" charset="-122"/>
                  <a:cs typeface="Arial" panose="020B0604020202020204" pitchFamily="34" charset="0"/>
                </a:rPr>
                <a:t>suitable</a:t>
              </a:r>
              <a:r>
                <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rPr>
                <a:t> </a:t>
              </a:r>
              <a:r>
                <a:rPr lang="en-US" altLang="zh-CN" sz="1200" dirty="0">
                  <a:solidFill>
                    <a:srgbClr val="000000"/>
                  </a:solidFill>
                  <a:latin typeface="Arial" panose="020B0604020202020204" pitchFamily="34" charset="0"/>
                  <a:ea typeface="黑体" panose="02010609060101010101" pitchFamily="49" charset="-122"/>
                  <a:cs typeface="Arial" panose="020B0604020202020204" pitchFamily="34" charset="0"/>
                </a:rPr>
                <a:t>for</a:t>
              </a:r>
              <a:r>
                <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rPr>
                <a:t> </a:t>
              </a:r>
              <a:r>
                <a:rPr lang="en-US" altLang="zh-CN" sz="1200" dirty="0">
                  <a:solidFill>
                    <a:srgbClr val="000000"/>
                  </a:solidFill>
                  <a:latin typeface="Arial" panose="020B0604020202020204" pitchFamily="34" charset="0"/>
                  <a:ea typeface="黑体" panose="02010609060101010101" pitchFamily="49" charset="-122"/>
                  <a:cs typeface="Arial" panose="020B0604020202020204" pitchFamily="34" charset="0"/>
                </a:rPr>
                <a:t>the</a:t>
              </a:r>
              <a:r>
                <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rPr>
                <a:t>  treatment of well completion fluid </a:t>
              </a:r>
              <a:r>
                <a:rPr lang="en-US" altLang="zh-CN" sz="1200" dirty="0">
                  <a:solidFill>
                    <a:srgbClr val="000000"/>
                  </a:solidFill>
                  <a:latin typeface="Arial" panose="020B0604020202020204" pitchFamily="34" charset="0"/>
                  <a:ea typeface="黑体" panose="02010609060101010101" pitchFamily="49" charset="-122"/>
                  <a:cs typeface="Arial" panose="020B0604020202020204" pitchFamily="34" charset="0"/>
                </a:rPr>
                <a:t>waste</a:t>
              </a:r>
              <a:r>
                <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rPr>
                <a:t>. </a:t>
              </a:r>
              <a:endPar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endParaRPr>
            </a:p>
          </p:txBody>
        </p:sp>
        <p:sp>
          <p:nvSpPr>
            <p:cNvPr id="18" name="矩形 17"/>
            <p:cNvSpPr/>
            <p:nvPr/>
          </p:nvSpPr>
          <p:spPr>
            <a:xfrm>
              <a:off x="850" y="3170"/>
              <a:ext cx="10150" cy="531"/>
            </a:xfrm>
            <a:prstGeom prst="rect">
              <a:avLst/>
            </a:prstGeom>
          </p:spPr>
          <p:txBody>
            <a:bodyPr wrap="square">
              <a:spAutoFit/>
            </a:bodyPr>
            <a:lstStyle/>
            <a:p>
              <a:r>
                <a:rPr lang="zh-CN" altLang="en-US" sz="1600" b="1" dirty="0">
                  <a:solidFill>
                    <a:srgbClr val="FF0000"/>
                  </a:solidFill>
                  <a:latin typeface="Arial" panose="020B0604020202020204" pitchFamily="34" charset="0"/>
                  <a:ea typeface="黑体" panose="02010609060101010101" pitchFamily="49" charset="-122"/>
                  <a:cs typeface="Arial" panose="020B0604020202020204" pitchFamily="34" charset="0"/>
                </a:rPr>
                <a:t>Description</a:t>
              </a:r>
              <a:r>
                <a:rPr lang="en-US" altLang="zh-CN" sz="1600" b="1" dirty="0">
                  <a:solidFill>
                    <a:srgbClr val="FF0000"/>
                  </a:solidFill>
                  <a:latin typeface="Arial" panose="020B0604020202020204" pitchFamily="34" charset="0"/>
                  <a:ea typeface="黑体" panose="02010609060101010101" pitchFamily="49" charset="-122"/>
                  <a:cs typeface="Arial" panose="020B0604020202020204" pitchFamily="34" charset="0"/>
                </a:rPr>
                <a:t>s</a:t>
              </a:r>
              <a:endParaRPr lang="zh-CN" altLang="en-US" sz="1600" b="1" dirty="0">
                <a:solidFill>
                  <a:srgbClr val="FF0000"/>
                </a:solidFill>
                <a:latin typeface="Arial" panose="020B0604020202020204" pitchFamily="34" charset="0"/>
                <a:ea typeface="黑体" panose="02010609060101010101" pitchFamily="49" charset="-122"/>
                <a:cs typeface="Arial" panose="020B0604020202020204" pitchFamily="34" charset="0"/>
              </a:endParaRPr>
            </a:p>
          </p:txBody>
        </p:sp>
      </p:grpSp>
      <p:grpSp>
        <p:nvGrpSpPr>
          <p:cNvPr id="4" name="组合 3"/>
          <p:cNvGrpSpPr/>
          <p:nvPr/>
        </p:nvGrpSpPr>
        <p:grpSpPr>
          <a:xfrm>
            <a:off x="539750" y="3623310"/>
            <a:ext cx="6376035" cy="833120"/>
            <a:chOff x="850" y="5973"/>
            <a:chExt cx="10041" cy="1312"/>
          </a:xfrm>
        </p:grpSpPr>
        <p:sp>
          <p:nvSpPr>
            <p:cNvPr id="19" name="矩形 18"/>
            <p:cNvSpPr/>
            <p:nvPr/>
          </p:nvSpPr>
          <p:spPr>
            <a:xfrm>
              <a:off x="850" y="5973"/>
              <a:ext cx="6346" cy="531"/>
            </a:xfrm>
            <a:prstGeom prst="rect">
              <a:avLst/>
            </a:prstGeom>
          </p:spPr>
          <p:txBody>
            <a:bodyPr wrap="square">
              <a:spAutoFit/>
            </a:bodyPr>
            <a:lstStyle/>
            <a:p>
              <a:r>
                <a:rPr lang="en-US" altLang="zh-CN" sz="1600" b="1" dirty="0">
                  <a:solidFill>
                    <a:srgbClr val="FF0000"/>
                  </a:solidFill>
                  <a:latin typeface="Arial" panose="020B0604020202020204" pitchFamily="34" charset="0"/>
                  <a:ea typeface="黑体" panose="02010609060101010101" pitchFamily="49" charset="-122"/>
                  <a:cs typeface="Arial" panose="020B0604020202020204" pitchFamily="34" charset="0"/>
                </a:rPr>
                <a:t>Features</a:t>
              </a:r>
              <a:endParaRPr lang="zh-CN" altLang="en-US" sz="1600" b="1" dirty="0">
                <a:solidFill>
                  <a:srgbClr val="FF0000"/>
                </a:solidFill>
                <a:latin typeface="Arial" panose="020B0604020202020204" pitchFamily="34" charset="0"/>
                <a:ea typeface="黑体" panose="02010609060101010101" pitchFamily="49" charset="-122"/>
                <a:cs typeface="Arial" panose="020B0604020202020204" pitchFamily="34" charset="0"/>
              </a:endParaRPr>
            </a:p>
          </p:txBody>
        </p:sp>
        <p:sp>
          <p:nvSpPr>
            <p:cNvPr id="20" name="矩形 19"/>
            <p:cNvSpPr/>
            <p:nvPr/>
          </p:nvSpPr>
          <p:spPr>
            <a:xfrm>
              <a:off x="850" y="6386"/>
              <a:ext cx="10041" cy="899"/>
            </a:xfrm>
            <a:prstGeom prst="rect">
              <a:avLst/>
            </a:prstGeom>
          </p:spPr>
          <p:txBody>
            <a:bodyPr wrap="square">
              <a:spAutoFit/>
            </a:bodyPr>
            <a:lstStyle/>
            <a:p>
              <a:pPr marL="285750" indent="-285750" algn="l">
                <a:lnSpc>
                  <a:spcPct val="130000"/>
                </a:lnSpc>
                <a:spcBef>
                  <a:spcPts val="0"/>
                </a:spcBef>
                <a:spcAft>
                  <a:spcPts val="0"/>
                </a:spcAft>
                <a:buClr>
                  <a:srgbClr val="FF0000"/>
                </a:buClr>
                <a:buSzTx/>
                <a:buFont typeface="Wingdings" panose="05000000000000000000" pitchFamily="2" charset="2"/>
                <a:buChar char="n"/>
                <a:defRPr/>
              </a:pPr>
              <a:r>
                <a:rPr lang="en-US" altLang="zh-CN" sz="1200" dirty="0">
                  <a:solidFill>
                    <a:srgbClr val="000000"/>
                  </a:solidFill>
                  <a:latin typeface="Arial" panose="020B0604020202020204" pitchFamily="34" charset="0"/>
                  <a:ea typeface="黑体" panose="02010609060101010101" pitchFamily="49" charset="-122"/>
                  <a:cs typeface="Arial" panose="020B0604020202020204" pitchFamily="34" charset="0"/>
                </a:rPr>
                <a:t>F</a:t>
              </a:r>
              <a:r>
                <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rPr>
                <a:t>ast solid-liquid separation and good effluent quality</a:t>
              </a:r>
              <a:endPar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endParaRPr>
            </a:p>
            <a:p>
              <a:pPr marL="285750" indent="-285750" algn="l">
                <a:lnSpc>
                  <a:spcPct val="130000"/>
                </a:lnSpc>
                <a:spcBef>
                  <a:spcPts val="0"/>
                </a:spcBef>
                <a:spcAft>
                  <a:spcPts val="0"/>
                </a:spcAft>
                <a:buClr>
                  <a:srgbClr val="FF0000"/>
                </a:buClr>
                <a:buSzTx/>
                <a:buFont typeface="Wingdings" panose="05000000000000000000" pitchFamily="2" charset="2"/>
                <a:buChar char="n"/>
                <a:defRPr/>
              </a:pPr>
              <a:r>
                <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rPr>
                <a:t>Safe and environmentally friendly</a:t>
              </a:r>
              <a:endPar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endParaRPr>
            </a:p>
          </p:txBody>
        </p:sp>
      </p:grpSp>
      <p:sp>
        <p:nvSpPr>
          <p:cNvPr id="30" name="矩形 29"/>
          <p:cNvSpPr/>
          <p:nvPr/>
        </p:nvSpPr>
        <p:spPr>
          <a:xfrm>
            <a:off x="4338825" y="9627695"/>
            <a:ext cx="2721510" cy="682238"/>
          </a:xfrm>
          <a:prstGeom prst="rect">
            <a:avLst/>
          </a:prstGeom>
        </p:spPr>
        <p:txBody>
          <a:bodyPr wrap="square">
            <a:spAutoFit/>
          </a:bodyPr>
          <a:lstStyle/>
          <a:p>
            <a:pPr algn="r">
              <a:lnSpc>
                <a:spcPts val="1000"/>
              </a:lnSpc>
              <a:spcAft>
                <a:spcPts val="300"/>
              </a:spcAft>
            </a:pPr>
            <a:r>
              <a:rPr lang="en-US" altLang="zh-CN" sz="1000" b="1" dirty="0">
                <a:solidFill>
                  <a:srgbClr val="656565"/>
                </a:solidFill>
                <a:latin typeface="Arial" panose="020B0604020202020204" pitchFamily="34" charset="0"/>
                <a:cs typeface="Arial" panose="020B0604020202020204" pitchFamily="34" charset="0"/>
              </a:rPr>
              <a:t>www.cosl.com.cn</a:t>
            </a:r>
            <a:endParaRPr lang="en-US" altLang="zh-CN" sz="1000" b="1" dirty="0">
              <a:solidFill>
                <a:srgbClr val="656565"/>
              </a:solidFill>
              <a:latin typeface="Arial" panose="020B0604020202020204" pitchFamily="34" charset="0"/>
              <a:cs typeface="Arial" panose="020B0604020202020204" pitchFamily="34" charset="0"/>
            </a:endParaRPr>
          </a:p>
          <a:p>
            <a:pPr algn="r">
              <a:lnSpc>
                <a:spcPts val="1000"/>
              </a:lnSpc>
              <a:spcAft>
                <a:spcPts val="300"/>
              </a:spcAft>
            </a:pPr>
            <a:r>
              <a:rPr lang="en-US" altLang="zh-CN" sz="1000" b="1" dirty="0">
                <a:solidFill>
                  <a:srgbClr val="656565"/>
                </a:solidFill>
                <a:latin typeface="Arial" panose="020B0604020202020204" pitchFamily="34" charset="0"/>
                <a:cs typeface="Arial" panose="020B0604020202020204" pitchFamily="34" charset="0"/>
              </a:rPr>
              <a:t>China Oilfield Services Limited</a:t>
            </a:r>
            <a:endParaRPr lang="en-US" altLang="zh-CN" sz="1000" b="1" dirty="0">
              <a:solidFill>
                <a:srgbClr val="656565"/>
              </a:solidFill>
              <a:latin typeface="Arial" panose="020B0604020202020204" pitchFamily="34" charset="0"/>
              <a:cs typeface="Arial" panose="020B0604020202020204" pitchFamily="34" charset="0"/>
            </a:endParaRPr>
          </a:p>
          <a:p>
            <a:pPr algn="r">
              <a:lnSpc>
                <a:spcPts val="1000"/>
              </a:lnSpc>
              <a:spcAft>
                <a:spcPts val="300"/>
              </a:spcAft>
            </a:pPr>
            <a:r>
              <a:rPr lang="en-GB" altLang="zh-CN" sz="1000" dirty="0">
                <a:solidFill>
                  <a:srgbClr val="656565"/>
                </a:solidFill>
                <a:latin typeface="Arial" panose="020B0604020202020204" pitchFamily="34" charset="0"/>
                <a:cs typeface="Arial" panose="020B0604020202020204" pitchFamily="34" charset="0"/>
              </a:rPr>
              <a:t>No.81, </a:t>
            </a:r>
            <a:r>
              <a:rPr lang="en-GB" altLang="zh-CN" sz="1000" dirty="0" err="1">
                <a:solidFill>
                  <a:srgbClr val="656565"/>
                </a:solidFill>
                <a:latin typeface="Arial" panose="020B0604020202020204" pitchFamily="34" charset="0"/>
                <a:cs typeface="Arial" panose="020B0604020202020204" pitchFamily="34" charset="0"/>
              </a:rPr>
              <a:t>Xinggong</a:t>
            </a:r>
            <a:r>
              <a:rPr lang="en-GB" altLang="zh-CN" sz="1000" dirty="0">
                <a:solidFill>
                  <a:srgbClr val="656565"/>
                </a:solidFill>
                <a:latin typeface="Arial" panose="020B0604020202020204" pitchFamily="34" charset="0"/>
                <a:cs typeface="Arial" panose="020B0604020202020204" pitchFamily="34" charset="0"/>
              </a:rPr>
              <a:t> West Street, </a:t>
            </a:r>
            <a:r>
              <a:rPr lang="en-GB" altLang="zh-CN" sz="1000" dirty="0" err="1">
                <a:solidFill>
                  <a:srgbClr val="656565"/>
                </a:solidFill>
                <a:latin typeface="Arial" panose="020B0604020202020204" pitchFamily="34" charset="0"/>
                <a:cs typeface="Arial" panose="020B0604020202020204" pitchFamily="34" charset="0"/>
              </a:rPr>
              <a:t>Yanjiao</a:t>
            </a:r>
            <a:r>
              <a:rPr lang="en-GB" altLang="zh-CN" sz="1000" dirty="0">
                <a:solidFill>
                  <a:srgbClr val="656565"/>
                </a:solidFill>
                <a:latin typeface="Arial" panose="020B0604020202020204" pitchFamily="34" charset="0"/>
                <a:cs typeface="Arial" panose="020B0604020202020204" pitchFamily="34" charset="0"/>
              </a:rPr>
              <a:t>, </a:t>
            </a:r>
            <a:r>
              <a:rPr lang="en-GB" altLang="zh-CN" sz="1000" dirty="0" err="1">
                <a:solidFill>
                  <a:srgbClr val="656565"/>
                </a:solidFill>
                <a:latin typeface="Arial" panose="020B0604020202020204" pitchFamily="34" charset="0"/>
                <a:cs typeface="Arial" panose="020B0604020202020204" pitchFamily="34" charset="0"/>
              </a:rPr>
              <a:t>Sanhe</a:t>
            </a:r>
            <a:r>
              <a:rPr lang="en-GB" altLang="zh-CN" sz="1000" dirty="0">
                <a:solidFill>
                  <a:srgbClr val="656565"/>
                </a:solidFill>
                <a:latin typeface="Arial" panose="020B0604020202020204" pitchFamily="34" charset="0"/>
                <a:cs typeface="Arial" panose="020B0604020202020204" pitchFamily="34" charset="0"/>
              </a:rPr>
              <a:t>, Hebei, </a:t>
            </a:r>
            <a:r>
              <a:rPr lang="en-US" altLang="zh-CN" sz="1000" dirty="0">
                <a:solidFill>
                  <a:srgbClr val="656565"/>
                </a:solidFill>
                <a:latin typeface="Arial" panose="020B0604020202020204" pitchFamily="34" charset="0"/>
                <a:cs typeface="Arial" panose="020B0604020202020204" pitchFamily="34" charset="0"/>
              </a:rPr>
              <a:t>China</a:t>
            </a:r>
            <a:endParaRPr lang="en-US" altLang="zh-CN" sz="1000" dirty="0">
              <a:solidFill>
                <a:srgbClr val="656565"/>
              </a:solidFill>
              <a:latin typeface="Arial" panose="020B0604020202020204" pitchFamily="34" charset="0"/>
              <a:cs typeface="Arial" panose="020B0604020202020204" pitchFamily="34" charset="0"/>
            </a:endParaRPr>
          </a:p>
        </p:txBody>
      </p:sp>
      <p:sp>
        <p:nvSpPr>
          <p:cNvPr id="31" name="矩形 30"/>
          <p:cNvSpPr/>
          <p:nvPr/>
        </p:nvSpPr>
        <p:spPr>
          <a:xfrm>
            <a:off x="428439" y="9619416"/>
            <a:ext cx="3910387" cy="523220"/>
          </a:xfrm>
          <a:prstGeom prst="rect">
            <a:avLst/>
          </a:prstGeom>
          <a:ln w="3175">
            <a:solidFill>
              <a:schemeClr val="tx1"/>
            </a:solidFill>
          </a:ln>
        </p:spPr>
        <p:txBody>
          <a:bodyPr wrap="square">
            <a:spAutoFit/>
          </a:bodyPr>
          <a:lstStyle/>
          <a:p>
            <a:r>
              <a:rPr lang="en-US" altLang="zh-CN" sz="700" dirty="0">
                <a:latin typeface="Arial" panose="020B0604020202020204" pitchFamily="34" charset="0"/>
                <a:cs typeface="Arial" panose="020B0604020202020204" pitchFamily="34" charset="0"/>
              </a:rPr>
              <a:t>This information is supplied solely for informational purposes and COSL makes no guarantees or warranties, either expressed or implied, with respect to the accuracy and use of this data. All product warranties and guarantees shall be governed by the Standard Terms of Sale. Nothing in this document is legal advice or is a substitute for competent legal advice.</a:t>
            </a:r>
            <a:endParaRPr lang="zh-CN" altLang="en-US" sz="700" dirty="0">
              <a:latin typeface="Arial" panose="020B0604020202020204" pitchFamily="34" charset="0"/>
              <a:cs typeface="Arial" panose="020B0604020202020204" pitchFamily="34" charset="0"/>
            </a:endParaRPr>
          </a:p>
        </p:txBody>
      </p:sp>
      <p:cxnSp>
        <p:nvCxnSpPr>
          <p:cNvPr id="6" name="直接连接符 5"/>
          <p:cNvCxnSpPr/>
          <p:nvPr/>
        </p:nvCxnSpPr>
        <p:spPr>
          <a:xfrm>
            <a:off x="-825" y="10368000"/>
            <a:ext cx="7560000" cy="0"/>
          </a:xfrm>
          <a:prstGeom prst="line">
            <a:avLst/>
          </a:prstGeom>
          <a:ln w="12700">
            <a:solidFill>
              <a:srgbClr val="DD002B"/>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825" y="10332000"/>
            <a:ext cx="7560000" cy="0"/>
          </a:xfrm>
          <a:prstGeom prst="line">
            <a:avLst/>
          </a:prstGeom>
          <a:ln w="12700">
            <a:solidFill>
              <a:srgbClr val="0075C2"/>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22811" y="10320966"/>
            <a:ext cx="7560000" cy="0"/>
          </a:xfrm>
          <a:prstGeom prst="line">
            <a:avLst/>
          </a:prstGeom>
          <a:ln w="12700">
            <a:solidFill>
              <a:srgbClr val="0075C2"/>
            </a:solidFill>
          </a:ln>
        </p:spPr>
        <p:style>
          <a:lnRef idx="1">
            <a:schemeClr val="accent1"/>
          </a:lnRef>
          <a:fillRef idx="0">
            <a:schemeClr val="accent1"/>
          </a:fillRef>
          <a:effectRef idx="0">
            <a:schemeClr val="accent1"/>
          </a:effectRef>
          <a:fontRef idx="minor">
            <a:schemeClr val="tx1"/>
          </a:fontRef>
        </p:style>
      </p:cxnSp>
      <p:grpSp>
        <p:nvGrpSpPr>
          <p:cNvPr id="9" name="组合 8"/>
          <p:cNvGrpSpPr/>
          <p:nvPr/>
        </p:nvGrpSpPr>
        <p:grpSpPr>
          <a:xfrm>
            <a:off x="549275" y="4758055"/>
            <a:ext cx="6536690" cy="792480"/>
            <a:chOff x="865" y="7603"/>
            <a:chExt cx="10294" cy="1248"/>
          </a:xfrm>
        </p:grpSpPr>
        <p:sp>
          <p:nvSpPr>
            <p:cNvPr id="26" name="矩形 25"/>
            <p:cNvSpPr/>
            <p:nvPr/>
          </p:nvSpPr>
          <p:spPr>
            <a:xfrm>
              <a:off x="865" y="7603"/>
              <a:ext cx="4980" cy="531"/>
            </a:xfrm>
            <a:prstGeom prst="rect">
              <a:avLst/>
            </a:prstGeom>
          </p:spPr>
          <p:txBody>
            <a:bodyPr wrap="square">
              <a:spAutoFit/>
            </a:bodyPr>
            <a:lstStyle/>
            <a:p>
              <a:r>
                <a:rPr lang="en-US" altLang="zh-CN" sz="1600" b="1" dirty="0">
                  <a:solidFill>
                    <a:srgbClr val="FF0000"/>
                  </a:solidFill>
                  <a:latin typeface="Arial" panose="020B0604020202020204" pitchFamily="34" charset="0"/>
                  <a:ea typeface="黑体" panose="02010609060101010101" pitchFamily="49" charset="-122"/>
                  <a:cs typeface="Arial" panose="020B0604020202020204" pitchFamily="34" charset="0"/>
                </a:rPr>
                <a:t>A</a:t>
              </a:r>
              <a:r>
                <a:rPr lang="zh-CN" altLang="en-US" sz="1600" b="1" dirty="0">
                  <a:solidFill>
                    <a:srgbClr val="FF0000"/>
                  </a:solidFill>
                  <a:latin typeface="Arial" panose="020B0604020202020204" pitchFamily="34" charset="0"/>
                  <a:ea typeface="黑体" panose="02010609060101010101" pitchFamily="49" charset="-122"/>
                  <a:cs typeface="Arial" panose="020B0604020202020204" pitchFamily="34" charset="0"/>
                </a:rPr>
                <a:t>pplication</a:t>
              </a:r>
              <a:r>
                <a:rPr lang="en-US" altLang="zh-CN" sz="1600" b="1">
                  <a:solidFill>
                    <a:srgbClr val="FF0000"/>
                  </a:solidFill>
                  <a:latin typeface="Arial" panose="020B0604020202020204" pitchFamily="34" charset="0"/>
                  <a:ea typeface="黑体" panose="02010609060101010101" pitchFamily="49" charset="-122"/>
                  <a:cs typeface="Arial" panose="020B0604020202020204" pitchFamily="34" charset="0"/>
                </a:rPr>
                <a:t>s</a:t>
              </a:r>
              <a:endParaRPr lang="zh-CN" altLang="en-US" sz="1600" b="1" dirty="0">
                <a:solidFill>
                  <a:srgbClr val="FF0000"/>
                </a:solidFill>
                <a:latin typeface="Arial" panose="020B0604020202020204" pitchFamily="34" charset="0"/>
                <a:ea typeface="黑体" panose="02010609060101010101" pitchFamily="49" charset="-122"/>
                <a:cs typeface="Arial" panose="020B0604020202020204" pitchFamily="34" charset="0"/>
              </a:endParaRPr>
            </a:p>
          </p:txBody>
        </p:sp>
        <p:sp>
          <p:nvSpPr>
            <p:cNvPr id="27" name="矩形 26"/>
            <p:cNvSpPr/>
            <p:nvPr/>
          </p:nvSpPr>
          <p:spPr>
            <a:xfrm>
              <a:off x="865" y="7953"/>
              <a:ext cx="10294" cy="899"/>
            </a:xfrm>
            <a:prstGeom prst="rect">
              <a:avLst/>
            </a:prstGeom>
          </p:spPr>
          <p:txBody>
            <a:bodyPr wrap="square">
              <a:spAutoFit/>
            </a:bodyPr>
            <a:lstStyle/>
            <a:p>
              <a:pPr marL="285750" lvl="0" indent="-285750" algn="l">
                <a:lnSpc>
                  <a:spcPct val="130000"/>
                </a:lnSpc>
                <a:spcBef>
                  <a:spcPts val="0"/>
                </a:spcBef>
                <a:spcAft>
                  <a:spcPts val="0"/>
                </a:spcAft>
                <a:buClr>
                  <a:srgbClr val="FF0000"/>
                </a:buClr>
                <a:buSzTx/>
                <a:buFont typeface="Wingdings" panose="05000000000000000000" pitchFamily="2" charset="2"/>
                <a:buChar char="n"/>
                <a:defRPr/>
              </a:pPr>
              <a:r>
                <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sym typeface="+mn-ea"/>
                </a:rPr>
                <a:t>Suitable for workover fluid waste</a:t>
              </a:r>
              <a:endPar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sym typeface="+mn-ea"/>
              </a:endParaRPr>
            </a:p>
            <a:p>
              <a:pPr marL="285750" lvl="0" indent="-285750" algn="l">
                <a:lnSpc>
                  <a:spcPct val="130000"/>
                </a:lnSpc>
                <a:spcBef>
                  <a:spcPts val="0"/>
                </a:spcBef>
                <a:spcAft>
                  <a:spcPts val="0"/>
                </a:spcAft>
                <a:buClr>
                  <a:srgbClr val="FF0000"/>
                </a:buClr>
                <a:buSzTx/>
                <a:buFont typeface="Wingdings" panose="05000000000000000000" pitchFamily="2" charset="2"/>
                <a:buChar char="n"/>
                <a:defRPr/>
              </a:pPr>
              <a:r>
                <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rPr>
                <a:t>Recommended dosage range：0.05</a:t>
              </a:r>
              <a:r>
                <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sym typeface="+mn-ea"/>
                </a:rPr>
                <a:t>～</a:t>
              </a:r>
              <a:r>
                <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rPr>
                <a:t>0.2 kg/m</a:t>
              </a:r>
              <a:r>
                <a:rPr lang="zh-CN" altLang="en-US" sz="1200" baseline="30000" dirty="0">
                  <a:solidFill>
                    <a:srgbClr val="000000"/>
                  </a:solidFill>
                  <a:latin typeface="Arial" panose="020B0604020202020204" pitchFamily="34" charset="0"/>
                  <a:ea typeface="黑体" panose="02010609060101010101" pitchFamily="49" charset="-122"/>
                  <a:cs typeface="Arial" panose="020B0604020202020204" pitchFamily="34" charset="0"/>
                </a:rPr>
                <a:t>3</a:t>
              </a:r>
              <a:endParaRPr lang="zh-CN" altLang="en-US" sz="1200" baseline="30000" dirty="0">
                <a:solidFill>
                  <a:srgbClr val="000000"/>
                </a:solidFill>
                <a:latin typeface="Arial" panose="020B0604020202020204" pitchFamily="34" charset="0"/>
                <a:ea typeface="黑体" panose="02010609060101010101" pitchFamily="49" charset="-122"/>
                <a:cs typeface="Arial" panose="020B0604020202020204" pitchFamily="34" charset="0"/>
              </a:endParaRPr>
            </a:p>
          </p:txBody>
        </p:sp>
      </p:grpSp>
      <p:sp>
        <p:nvSpPr>
          <p:cNvPr id="25" name="矩形 24"/>
          <p:cNvSpPr/>
          <p:nvPr/>
        </p:nvSpPr>
        <p:spPr>
          <a:xfrm>
            <a:off x="539750" y="7153910"/>
            <a:ext cx="4678045" cy="337185"/>
          </a:xfrm>
          <a:prstGeom prst="rect">
            <a:avLst/>
          </a:prstGeom>
        </p:spPr>
        <p:txBody>
          <a:bodyPr wrap="square">
            <a:spAutoFit/>
          </a:bodyPr>
          <a:lstStyle/>
          <a:p>
            <a:r>
              <a:rPr lang="zh-CN" altLang="en-US" sz="1600" b="1" dirty="0">
                <a:solidFill>
                  <a:srgbClr val="FF0000"/>
                </a:solidFill>
                <a:latin typeface="Arial" panose="020B0604020202020204" pitchFamily="34" charset="0"/>
                <a:ea typeface="黑体" panose="02010609060101010101" pitchFamily="49" charset="-122"/>
                <a:cs typeface="Arial" panose="020B0604020202020204" pitchFamily="34" charset="0"/>
              </a:rPr>
              <a:t>Physical and chemical properties</a:t>
            </a:r>
            <a:endParaRPr lang="zh-CN" altLang="en-US" sz="1600" b="1" dirty="0">
              <a:solidFill>
                <a:srgbClr val="FF0000"/>
              </a:solidFill>
              <a:latin typeface="Arial" panose="020B0604020202020204" pitchFamily="34" charset="0"/>
              <a:ea typeface="黑体" panose="02010609060101010101" pitchFamily="49" charset="-122"/>
              <a:cs typeface="Arial" panose="020B0604020202020204" pitchFamily="34" charset="0"/>
            </a:endParaRPr>
          </a:p>
        </p:txBody>
      </p:sp>
      <p:graphicFrame>
        <p:nvGraphicFramePr>
          <p:cNvPr id="13" name="表格 12"/>
          <p:cNvGraphicFramePr>
            <a:graphicFrameLocks noGrp="1"/>
          </p:cNvGraphicFramePr>
          <p:nvPr>
            <p:custDataLst>
              <p:tags r:id="rId3"/>
            </p:custDataLst>
          </p:nvPr>
        </p:nvGraphicFramePr>
        <p:xfrm>
          <a:off x="539750" y="7536180"/>
          <a:ext cx="6536690" cy="1651000"/>
        </p:xfrm>
        <a:graphic>
          <a:graphicData uri="http://schemas.openxmlformats.org/drawingml/2006/table">
            <a:tbl>
              <a:tblPr firstRow="1" firstCol="1" bandRow="1">
                <a:tableStyleId>{0505E3EF-67EA-436B-97B2-0124C06EBD24}</a:tableStyleId>
              </a:tblPr>
              <a:tblGrid>
                <a:gridCol w="3268345"/>
                <a:gridCol w="3268345"/>
              </a:tblGrid>
              <a:tr h="444500">
                <a:tc>
                  <a:txBody>
                    <a:bodyPr/>
                    <a:lstStyle/>
                    <a:p>
                      <a:pPr algn="ctr">
                        <a:spcAft>
                          <a:spcPts val="0"/>
                        </a:spcAft>
                      </a:pPr>
                      <a:r>
                        <a:rPr lang="en-US" altLang="zh-CN" sz="1200" b="1" kern="100" dirty="0">
                          <a:solidFill>
                            <a:schemeClr val="bg1"/>
                          </a:solidFill>
                          <a:effectLst/>
                          <a:latin typeface="Arial" panose="020B0604020202020204" pitchFamily="34" charset="0"/>
                          <a:ea typeface="黑体" panose="02010609060101010101" pitchFamily="49" charset="-122"/>
                          <a:cs typeface="Arial" panose="020B0604020202020204" pitchFamily="34" charset="0"/>
                        </a:rPr>
                        <a:t>Item</a:t>
                      </a:r>
                      <a:endParaRPr lang="en-US" altLang="zh-CN" sz="1200" b="1" kern="100" dirty="0">
                        <a:solidFill>
                          <a:schemeClr val="bg1"/>
                        </a:solidFill>
                        <a:effectLst/>
                        <a:latin typeface="Arial" panose="020B0604020202020204" pitchFamily="34" charset="0"/>
                        <a:ea typeface="黑体" panose="02010609060101010101" pitchFamily="49" charset="-122"/>
                        <a:cs typeface="Arial" panose="020B0604020202020204" pitchFamily="34" charset="0"/>
                      </a:endParaRPr>
                    </a:p>
                  </a:txBody>
                  <a:tcPr marL="68580" marR="68580" marT="0" marB="0" anchor="ctr">
                    <a:solidFill>
                      <a:srgbClr val="FF0000"/>
                    </a:solidFill>
                  </a:tcPr>
                </a:tc>
                <a:tc>
                  <a:txBody>
                    <a:bodyPr/>
                    <a:lstStyle/>
                    <a:p>
                      <a:pPr algn="ctr">
                        <a:spcAft>
                          <a:spcPts val="0"/>
                        </a:spcAft>
                      </a:pPr>
                      <a:r>
                        <a:rPr lang="en-US" altLang="zh-CN" sz="1200" b="1" kern="100">
                          <a:solidFill>
                            <a:schemeClr val="bg1"/>
                          </a:solidFill>
                          <a:effectLst/>
                          <a:latin typeface="Arial" panose="020B0604020202020204" pitchFamily="34" charset="0"/>
                          <a:ea typeface="黑体" panose="02010609060101010101" pitchFamily="49" charset="-122"/>
                          <a:cs typeface="Arial" panose="020B0604020202020204" pitchFamily="34" charset="0"/>
                        </a:rPr>
                        <a:t>Parameters</a:t>
                      </a:r>
                      <a:endParaRPr lang="en-US" altLang="zh-CN" sz="1200" b="1" kern="100" dirty="0">
                        <a:solidFill>
                          <a:schemeClr val="bg1"/>
                        </a:solidFill>
                        <a:effectLst/>
                        <a:latin typeface="Arial" panose="020B0604020202020204" pitchFamily="34" charset="0"/>
                        <a:ea typeface="黑体" panose="02010609060101010101" pitchFamily="49" charset="-122"/>
                        <a:cs typeface="Arial" panose="020B0604020202020204" pitchFamily="34" charset="0"/>
                      </a:endParaRPr>
                    </a:p>
                  </a:txBody>
                  <a:tcPr marL="68580" marR="68580" marT="0" marB="0" anchor="ctr">
                    <a:solidFill>
                      <a:srgbClr val="FF0000"/>
                    </a:solidFill>
                  </a:tcPr>
                </a:tc>
              </a:tr>
              <a:tr h="301625">
                <a:tc>
                  <a:txBody>
                    <a:bodyPr/>
                    <a:lstStyle/>
                    <a:p>
                      <a:pPr algn="ctr">
                        <a:spcAft>
                          <a:spcPts val="0"/>
                        </a:spcAft>
                        <a:buClrTx/>
                        <a:buSzTx/>
                        <a:buFontTx/>
                        <a:buNone/>
                      </a:pPr>
                      <a:r>
                        <a:rPr lang="zh-CN" altLang="en-US" sz="1200" b="0" kern="100" dirty="0">
                          <a:effectLst/>
                          <a:latin typeface="Arial" panose="020B0604020202020204" pitchFamily="34" charset="0"/>
                          <a:ea typeface="黑体" panose="02010609060101010101" pitchFamily="49" charset="-122"/>
                          <a:cs typeface="Arial" panose="020B0604020202020204" pitchFamily="34" charset="0"/>
                        </a:rPr>
                        <a:t>Exterior</a:t>
                      </a:r>
                      <a:endParaRPr lang="zh-CN" altLang="en-US" sz="1200" b="0" kern="100" dirty="0">
                        <a:effectLst/>
                        <a:latin typeface="Arial" panose="020B0604020202020204" pitchFamily="34" charset="0"/>
                        <a:ea typeface="黑体" panose="02010609060101010101" pitchFamily="49" charset="-122"/>
                        <a:cs typeface="Arial" panose="020B0604020202020204" pitchFamily="34" charset="0"/>
                      </a:endParaRPr>
                    </a:p>
                  </a:txBody>
                  <a:tcPr anchor="ctr"/>
                </a:tc>
                <a:tc>
                  <a:txBody>
                    <a:bodyPr/>
                    <a:lstStyle/>
                    <a:p>
                      <a:pPr marL="0" marR="0" algn="ctr" defTabSz="755650" rtl="0" eaLnBrk="1" fontAlgn="auto" latinLnBrk="0" hangingPunct="1">
                        <a:lnSpc>
                          <a:spcPct val="100000"/>
                        </a:lnSpc>
                        <a:spcBef>
                          <a:spcPts val="0"/>
                        </a:spcBef>
                        <a:spcAft>
                          <a:spcPts val="0"/>
                        </a:spcAft>
                        <a:buClrTx/>
                        <a:buSzTx/>
                        <a:buFontTx/>
                        <a:buNone/>
                      </a:pPr>
                      <a:r>
                        <a:rPr lang="en-US" altLang="zh-CN" sz="1200" b="0" kern="100" dirty="0">
                          <a:effectLst/>
                          <a:latin typeface="Arial" panose="020B0604020202020204" pitchFamily="34" charset="0"/>
                          <a:ea typeface="黑体" panose="02010609060101010101" pitchFamily="49" charset="-122"/>
                          <a:cs typeface="Arial" panose="020B0604020202020204" pitchFamily="34" charset="0"/>
                        </a:rPr>
                        <a:t>L</a:t>
                      </a:r>
                      <a:r>
                        <a:rPr lang="zh-CN" altLang="en-US" sz="1200" b="0" kern="100" dirty="0">
                          <a:effectLst/>
                          <a:latin typeface="Arial" panose="020B0604020202020204" pitchFamily="34" charset="0"/>
                          <a:ea typeface="黑体" panose="02010609060101010101" pitchFamily="49" charset="-122"/>
                          <a:cs typeface="Arial" panose="020B0604020202020204" pitchFamily="34" charset="0"/>
                        </a:rPr>
                        <a:t>ight yellow powder</a:t>
                      </a:r>
                      <a:endParaRPr lang="zh-CN" altLang="en-US" sz="1200" b="0" kern="100" dirty="0">
                        <a:effectLst/>
                        <a:latin typeface="Arial" panose="020B0604020202020204" pitchFamily="34" charset="0"/>
                        <a:ea typeface="黑体" panose="02010609060101010101" pitchFamily="49" charset="-122"/>
                        <a:cs typeface="Arial" panose="020B0604020202020204" pitchFamily="34" charset="0"/>
                      </a:endParaRPr>
                    </a:p>
                  </a:txBody>
                  <a:tcPr anchor="ctr"/>
                </a:tc>
              </a:tr>
              <a:tr h="301625">
                <a:tc>
                  <a:txBody>
                    <a:bodyPr/>
                    <a:lstStyle/>
                    <a:p>
                      <a:pPr algn="ctr">
                        <a:spcAft>
                          <a:spcPts val="0"/>
                        </a:spcAft>
                      </a:pPr>
                      <a:r>
                        <a:rPr lang="en-US" altLang="zh-CN" sz="1200" b="0" kern="100" dirty="0">
                          <a:effectLst/>
                          <a:latin typeface="Arial" panose="020B0604020202020204" pitchFamily="34" charset="0"/>
                          <a:ea typeface="黑体" panose="02010609060101010101" pitchFamily="49" charset="-122"/>
                          <a:cs typeface="Arial" panose="020B0604020202020204" pitchFamily="34" charset="0"/>
                        </a:rPr>
                        <a:t>D</a:t>
                      </a:r>
                      <a:r>
                        <a:rPr lang="zh-CN" sz="1200" b="0" kern="100" dirty="0">
                          <a:effectLst/>
                          <a:latin typeface="Arial" panose="020B0604020202020204" pitchFamily="34" charset="0"/>
                          <a:ea typeface="黑体" panose="02010609060101010101" pitchFamily="49" charset="-122"/>
                          <a:cs typeface="Arial" panose="020B0604020202020204" pitchFamily="34" charset="0"/>
                        </a:rPr>
                        <a:t>ensity（</a:t>
                      </a:r>
                      <a:r>
                        <a:rPr lang="en-US" sz="1200" b="0" kern="100" dirty="0">
                          <a:effectLst/>
                          <a:latin typeface="Arial" panose="020B0604020202020204" pitchFamily="34" charset="0"/>
                          <a:ea typeface="黑体" panose="02010609060101010101" pitchFamily="49" charset="-122"/>
                          <a:cs typeface="Arial" panose="020B0604020202020204" pitchFamily="34" charset="0"/>
                        </a:rPr>
                        <a:t>25±2</a:t>
                      </a:r>
                      <a:r>
                        <a:rPr lang="zh-CN" sz="1200" b="0" kern="100" dirty="0">
                          <a:effectLst/>
                          <a:latin typeface="Arial" panose="020B0604020202020204" pitchFamily="34" charset="0"/>
                          <a:ea typeface="黑体" panose="02010609060101010101" pitchFamily="49" charset="-122"/>
                          <a:cs typeface="Arial" panose="020B0604020202020204" pitchFamily="34" charset="0"/>
                        </a:rPr>
                        <a:t>℃），</a:t>
                      </a:r>
                      <a:r>
                        <a:rPr lang="en-US" sz="1200" b="0" kern="100" dirty="0">
                          <a:effectLst/>
                          <a:latin typeface="Arial" panose="020B0604020202020204" pitchFamily="34" charset="0"/>
                          <a:ea typeface="黑体" panose="02010609060101010101" pitchFamily="49" charset="-122"/>
                          <a:cs typeface="Arial" panose="020B0604020202020204" pitchFamily="34" charset="0"/>
                        </a:rPr>
                        <a:t>g/cm</a:t>
                      </a:r>
                      <a:r>
                        <a:rPr lang="en-US" sz="1200" b="0" kern="100" baseline="30000" dirty="0">
                          <a:effectLst/>
                          <a:latin typeface="Arial" panose="020B0604020202020204" pitchFamily="34" charset="0"/>
                          <a:ea typeface="黑体" panose="02010609060101010101" pitchFamily="49" charset="-122"/>
                          <a:cs typeface="Arial" panose="020B0604020202020204" pitchFamily="34" charset="0"/>
                        </a:rPr>
                        <a:t>3</a:t>
                      </a:r>
                      <a:endParaRPr lang="zh-CN" sz="1200" b="0" kern="100" dirty="0">
                        <a:effectLst/>
                        <a:latin typeface="Arial" panose="020B0604020202020204" pitchFamily="34" charset="0"/>
                        <a:ea typeface="黑体" panose="02010609060101010101" pitchFamily="49" charset="-122"/>
                        <a:cs typeface="Arial" panose="020B0604020202020204" pitchFamily="34" charset="0"/>
                      </a:endParaRPr>
                    </a:p>
                  </a:txBody>
                  <a:tcPr marL="68580" marR="68580" marT="0" marB="0" anchor="ctr"/>
                </a:tc>
                <a:tc>
                  <a:txBody>
                    <a:bodyPr/>
                    <a:lstStyle/>
                    <a:p>
                      <a:pPr algn="ctr">
                        <a:spcAft>
                          <a:spcPts val="0"/>
                        </a:spcAft>
                      </a:pPr>
                      <a:r>
                        <a:rPr lang="en-US" sz="1200" kern="100" dirty="0">
                          <a:effectLst/>
                          <a:latin typeface="Arial" panose="020B0604020202020204" pitchFamily="34" charset="0"/>
                          <a:ea typeface="黑体" panose="02010609060101010101" pitchFamily="49" charset="-122"/>
                          <a:cs typeface="Arial" panose="020B0604020202020204" pitchFamily="34" charset="0"/>
                        </a:rPr>
                        <a:t>2.40</a:t>
                      </a:r>
                      <a:r>
                        <a:rPr lang="zh-CN" altLang="en-US" sz="1200">
                          <a:solidFill>
                            <a:srgbClr val="000000"/>
                          </a:solidFill>
                          <a:latin typeface="Arial" panose="020B0604020202020204" pitchFamily="34" charset="0"/>
                          <a:ea typeface="黑体" panose="02010609060101010101" pitchFamily="49" charset="-122"/>
                          <a:cs typeface="Arial" panose="020B0604020202020204" pitchFamily="34" charset="0"/>
                          <a:sym typeface="+mn-ea"/>
                        </a:rPr>
                        <a:t>～</a:t>
                      </a:r>
                      <a:r>
                        <a:rPr lang="en-US" altLang="zh-CN" sz="1200">
                          <a:solidFill>
                            <a:srgbClr val="000000"/>
                          </a:solidFill>
                          <a:latin typeface="Arial" panose="020B0604020202020204" pitchFamily="34" charset="0"/>
                          <a:ea typeface="黑体" panose="02010609060101010101" pitchFamily="49" charset="-122"/>
                          <a:cs typeface="Arial" panose="020B0604020202020204" pitchFamily="34" charset="0"/>
                          <a:sym typeface="+mn-ea"/>
                        </a:rPr>
                        <a:t>2.50</a:t>
                      </a:r>
                      <a:endParaRPr lang="en-US" altLang="zh-CN" sz="1200" kern="100" dirty="0">
                        <a:solidFill>
                          <a:srgbClr val="000000"/>
                        </a:solidFill>
                        <a:effectLst/>
                        <a:latin typeface="Arial" panose="020B0604020202020204" pitchFamily="34" charset="0"/>
                        <a:ea typeface="黑体" panose="02010609060101010101" pitchFamily="49" charset="-122"/>
                        <a:cs typeface="Arial" panose="020B0604020202020204" pitchFamily="34" charset="0"/>
                        <a:sym typeface="+mn-ea"/>
                      </a:endParaRPr>
                    </a:p>
                  </a:txBody>
                  <a:tcPr marL="68580" marR="68580" marT="0" marB="0" anchor="ctr"/>
                </a:tc>
              </a:tr>
              <a:tr h="301625">
                <a:tc>
                  <a:txBody>
                    <a:bodyPr/>
                    <a:lstStyle/>
                    <a:p>
                      <a:pPr algn="ctr">
                        <a:spcAft>
                          <a:spcPts val="0"/>
                        </a:spcAft>
                        <a:tabLst>
                          <a:tab pos="2637155" algn="ctr"/>
                          <a:tab pos="5274310" algn="r"/>
                          <a:tab pos="266700" algn="l"/>
                        </a:tabLst>
                      </a:pPr>
                      <a:r>
                        <a:rPr lang="zh-CN" sz="1200" b="0" kern="100" dirty="0">
                          <a:effectLst/>
                          <a:latin typeface="Arial" panose="020B0604020202020204" pitchFamily="34" charset="0"/>
                          <a:ea typeface="黑体" panose="02010609060101010101" pitchFamily="49" charset="-122"/>
                          <a:cs typeface="Arial" panose="020B0604020202020204" pitchFamily="34" charset="0"/>
                        </a:rPr>
                        <a:t>Solubility</a:t>
                      </a:r>
                      <a:endParaRPr lang="zh-CN" sz="1200" b="0" kern="100" dirty="0">
                        <a:effectLst/>
                        <a:latin typeface="Arial" panose="020B0604020202020204" pitchFamily="34" charset="0"/>
                        <a:ea typeface="黑体" panose="02010609060101010101" pitchFamily="49" charset="-122"/>
                        <a:cs typeface="Arial" panose="020B0604020202020204" pitchFamily="34" charset="0"/>
                      </a:endParaRPr>
                    </a:p>
                  </a:txBody>
                  <a:tcPr marL="68580" marR="68580" marT="0" marB="0" anchor="ctr"/>
                </a:tc>
                <a:tc>
                  <a:txBody>
                    <a:bodyPr/>
                    <a:lstStyle/>
                    <a:p>
                      <a:pPr algn="ctr">
                        <a:spcAft>
                          <a:spcPts val="0"/>
                        </a:spcAft>
                      </a:pPr>
                      <a:r>
                        <a:rPr lang="zh-CN" sz="1200" kern="100" dirty="0">
                          <a:effectLst/>
                          <a:latin typeface="Arial" panose="020B0604020202020204" pitchFamily="34" charset="0"/>
                          <a:ea typeface="黑体" panose="02010609060101010101" pitchFamily="49" charset="-122"/>
                          <a:cs typeface="Arial" panose="020B0604020202020204" pitchFamily="34" charset="0"/>
                        </a:rPr>
                        <a:t>Dissolved in water</a:t>
                      </a:r>
                      <a:endParaRPr lang="zh-CN" sz="1200" kern="100" dirty="0">
                        <a:effectLst/>
                        <a:latin typeface="Arial" panose="020B0604020202020204" pitchFamily="34" charset="0"/>
                        <a:ea typeface="黑体" panose="02010609060101010101" pitchFamily="49" charset="-122"/>
                        <a:cs typeface="Arial" panose="020B0604020202020204" pitchFamily="34" charset="0"/>
                      </a:endParaRPr>
                    </a:p>
                  </a:txBody>
                  <a:tcPr marL="68580" marR="68580" marT="0" marB="0" anchor="ctr"/>
                </a:tc>
              </a:tr>
              <a:tr h="301625">
                <a:tc>
                  <a:txBody>
                    <a:bodyPr/>
                    <a:lstStyle/>
                    <a:p>
                      <a:pPr marL="0" algn="ctr" defTabSz="755650" rtl="0" eaLnBrk="1" latinLnBrk="0" hangingPunct="1">
                        <a:lnSpc>
                          <a:spcPts val="2000"/>
                        </a:lnSpc>
                        <a:spcAft>
                          <a:spcPts val="0"/>
                        </a:spcAft>
                      </a:pPr>
                      <a:r>
                        <a:rPr lang="en-US" altLang="zh-CN" sz="1200" b="0" kern="100" dirty="0">
                          <a:solidFill>
                            <a:schemeClr val="dk1"/>
                          </a:solidFill>
                          <a:effectLst/>
                          <a:latin typeface="Arial" panose="020B0604020202020204" pitchFamily="34" charset="0"/>
                          <a:ea typeface="黑体" panose="02010609060101010101" pitchFamily="49" charset="-122"/>
                          <a:cs typeface="Arial" panose="020B0604020202020204" pitchFamily="34" charset="0"/>
                        </a:rPr>
                        <a:t>pH</a:t>
                      </a:r>
                      <a:endParaRPr lang="en-US" altLang="zh-CN" sz="1200" b="0" kern="100" dirty="0">
                        <a:solidFill>
                          <a:schemeClr val="dk1"/>
                        </a:solidFill>
                        <a:effectLst/>
                        <a:latin typeface="Arial" panose="020B0604020202020204" pitchFamily="34" charset="0"/>
                        <a:ea typeface="黑体" panose="02010609060101010101" pitchFamily="49" charset="-122"/>
                        <a:cs typeface="Arial" panose="020B0604020202020204" pitchFamily="34" charset="0"/>
                      </a:endParaRPr>
                    </a:p>
                  </a:txBody>
                  <a:tcPr marL="68580" marR="68580" marT="0" marB="0" anchor="ctr"/>
                </a:tc>
                <a:tc>
                  <a:txBody>
                    <a:bodyPr/>
                    <a:lstStyle/>
                    <a:p>
                      <a:pPr marL="0" algn="ctr" defTabSz="755650" rtl="0" eaLnBrk="1" latinLnBrk="0" hangingPunct="1">
                        <a:lnSpc>
                          <a:spcPts val="2000"/>
                        </a:lnSpc>
                        <a:spcAft>
                          <a:spcPts val="0"/>
                        </a:spcAft>
                      </a:pPr>
                      <a:r>
                        <a:rPr lang="en-US" sz="1200" b="0" kern="100" dirty="0">
                          <a:solidFill>
                            <a:schemeClr val="dk1"/>
                          </a:solidFill>
                          <a:effectLst/>
                          <a:latin typeface="Arial" panose="020B0604020202020204" pitchFamily="34" charset="0"/>
                          <a:ea typeface="黑体" panose="02010609060101010101" pitchFamily="49" charset="-122"/>
                          <a:cs typeface="Arial" panose="020B0604020202020204" pitchFamily="34" charset="0"/>
                        </a:rPr>
                        <a:t>3</a:t>
                      </a:r>
                      <a:r>
                        <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sym typeface="+mn-ea"/>
                        </a:rPr>
                        <a:t>～</a:t>
                      </a:r>
                      <a:r>
                        <a:rPr lang="en-US" sz="1200" b="0" kern="100" dirty="0">
                          <a:solidFill>
                            <a:schemeClr val="dk1"/>
                          </a:solidFill>
                          <a:effectLst/>
                          <a:latin typeface="Arial" panose="020B0604020202020204" pitchFamily="34" charset="0"/>
                          <a:ea typeface="黑体" panose="02010609060101010101" pitchFamily="49" charset="-122"/>
                          <a:cs typeface="Arial" panose="020B0604020202020204" pitchFamily="34" charset="0"/>
                        </a:rPr>
                        <a:t>4(</a:t>
                      </a:r>
                      <a:r>
                        <a:rPr lang="zh-CN" altLang="en-US" sz="1200" b="0" kern="100" dirty="0">
                          <a:solidFill>
                            <a:schemeClr val="dk1"/>
                          </a:solidFill>
                          <a:effectLst/>
                          <a:latin typeface="Arial" panose="020B0604020202020204" pitchFamily="34" charset="0"/>
                          <a:ea typeface="黑体" panose="02010609060101010101" pitchFamily="49" charset="-122"/>
                          <a:cs typeface="Arial" panose="020B0604020202020204" pitchFamily="34" charset="0"/>
                        </a:rPr>
                        <a:t>aqueous solution</a:t>
                      </a:r>
                      <a:r>
                        <a:rPr lang="en-US" altLang="zh-CN" sz="1200" b="0" kern="100" dirty="0">
                          <a:solidFill>
                            <a:schemeClr val="dk1"/>
                          </a:solidFill>
                          <a:effectLst/>
                          <a:latin typeface="Arial" panose="020B0604020202020204" pitchFamily="34" charset="0"/>
                          <a:ea typeface="黑体" panose="02010609060101010101" pitchFamily="49" charset="-122"/>
                          <a:cs typeface="Arial" panose="020B0604020202020204" pitchFamily="34" charset="0"/>
                        </a:rPr>
                        <a:t>  1%</a:t>
                      </a:r>
                      <a:r>
                        <a:rPr lang="zh-CN" altLang="en-US" sz="1200" b="0" kern="100" dirty="0">
                          <a:solidFill>
                            <a:schemeClr val="dk1"/>
                          </a:solidFill>
                          <a:effectLst/>
                          <a:latin typeface="Arial" panose="020B0604020202020204" pitchFamily="34" charset="0"/>
                          <a:ea typeface="黑体" panose="02010609060101010101" pitchFamily="49" charset="-122"/>
                          <a:cs typeface="Arial" panose="020B0604020202020204" pitchFamily="34" charset="0"/>
                        </a:rPr>
                        <a:t>）</a:t>
                      </a:r>
                      <a:endParaRPr lang="zh-CN" altLang="en-US" sz="1200" b="0" kern="100" dirty="0">
                        <a:solidFill>
                          <a:schemeClr val="dk1"/>
                        </a:solidFill>
                        <a:effectLst/>
                        <a:latin typeface="Arial" panose="020B0604020202020204" pitchFamily="34" charset="0"/>
                        <a:ea typeface="黑体" panose="02010609060101010101" pitchFamily="49" charset="-122"/>
                        <a:cs typeface="Arial" panose="020B0604020202020204" pitchFamily="34" charset="0"/>
                      </a:endParaRPr>
                    </a:p>
                  </a:txBody>
                  <a:tcPr marL="68580" marR="68580" marT="0" marB="0" anchor="ctr"/>
                </a:tc>
              </a:tr>
            </a:tbl>
          </a:graphicData>
        </a:graphic>
      </p:graphicFrame>
      <p:grpSp>
        <p:nvGrpSpPr>
          <p:cNvPr id="10" name="组合 9"/>
          <p:cNvGrpSpPr/>
          <p:nvPr/>
        </p:nvGrpSpPr>
        <p:grpSpPr>
          <a:xfrm>
            <a:off x="539750" y="5710555"/>
            <a:ext cx="6445250" cy="1360170"/>
            <a:chOff x="850" y="8992"/>
            <a:chExt cx="10150" cy="2142"/>
          </a:xfrm>
        </p:grpSpPr>
        <p:sp>
          <p:nvSpPr>
            <p:cNvPr id="34" name="矩形 33"/>
            <p:cNvSpPr/>
            <p:nvPr/>
          </p:nvSpPr>
          <p:spPr>
            <a:xfrm>
              <a:off x="850" y="8992"/>
              <a:ext cx="6781" cy="531"/>
            </a:xfrm>
            <a:prstGeom prst="rect">
              <a:avLst/>
            </a:prstGeom>
          </p:spPr>
          <p:txBody>
            <a:bodyPr wrap="square">
              <a:spAutoFit/>
            </a:bodyPr>
            <a:lstStyle/>
            <a:p>
              <a:r>
                <a:rPr lang="zh-CN" altLang="en-US" sz="1600" b="1" dirty="0">
                  <a:solidFill>
                    <a:srgbClr val="FF0000"/>
                  </a:solidFill>
                  <a:latin typeface="Arial" panose="020B0604020202020204" pitchFamily="34" charset="0"/>
                  <a:ea typeface="黑体" panose="02010609060101010101" pitchFamily="49" charset="-122"/>
                  <a:cs typeface="Arial" panose="020B0604020202020204" pitchFamily="34" charset="0"/>
                </a:rPr>
                <a:t>Packaging, storage and transportation</a:t>
              </a:r>
              <a:endParaRPr lang="zh-CN" altLang="en-US" sz="1600" b="1" dirty="0">
                <a:solidFill>
                  <a:srgbClr val="FF0000"/>
                </a:solidFill>
                <a:latin typeface="Arial" panose="020B0604020202020204" pitchFamily="34" charset="0"/>
                <a:ea typeface="黑体" panose="02010609060101010101" pitchFamily="49" charset="-122"/>
                <a:cs typeface="Arial" panose="020B0604020202020204" pitchFamily="34" charset="0"/>
              </a:endParaRPr>
            </a:p>
          </p:txBody>
        </p:sp>
        <p:sp>
          <p:nvSpPr>
            <p:cNvPr id="12" name="矩形 11"/>
            <p:cNvSpPr/>
            <p:nvPr/>
          </p:nvSpPr>
          <p:spPr>
            <a:xfrm>
              <a:off x="850" y="9480"/>
              <a:ext cx="10150" cy="1654"/>
            </a:xfrm>
            <a:prstGeom prst="rect">
              <a:avLst/>
            </a:prstGeom>
          </p:spPr>
          <p:txBody>
            <a:bodyPr wrap="square" rtlCol="0" anchor="t">
              <a:spAutoFit/>
            </a:bodyPr>
            <a:lstStyle/>
            <a:p>
              <a:pPr marL="285750" lvl="0" indent="-285750" algn="l">
                <a:lnSpc>
                  <a:spcPct val="130000"/>
                </a:lnSpc>
                <a:spcBef>
                  <a:spcPts val="0"/>
                </a:spcBef>
                <a:spcAft>
                  <a:spcPts val="0"/>
                </a:spcAft>
                <a:buClr>
                  <a:srgbClr val="FF0000"/>
                </a:buClr>
                <a:buSzTx/>
                <a:buFont typeface="Wingdings" panose="05000000000000000000" pitchFamily="2" charset="2"/>
                <a:buChar char="n"/>
                <a:defRPr/>
              </a:pPr>
              <a:r>
                <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sym typeface="+mn-ea"/>
                </a:rPr>
                <a:t>Packaging requirements: composite packaging bags or according to user requirements</a:t>
              </a:r>
              <a:endPar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sym typeface="+mn-ea"/>
              </a:endParaRPr>
            </a:p>
            <a:p>
              <a:pPr marL="285750" lvl="0" indent="-285750" algn="l">
                <a:lnSpc>
                  <a:spcPct val="130000"/>
                </a:lnSpc>
                <a:spcBef>
                  <a:spcPts val="0"/>
                </a:spcBef>
                <a:spcAft>
                  <a:spcPts val="0"/>
                </a:spcAft>
                <a:buClr>
                  <a:srgbClr val="FF0000"/>
                </a:buClr>
                <a:buSzTx/>
                <a:buFont typeface="Wingdings" panose="05000000000000000000" pitchFamily="2" charset="2"/>
                <a:buChar char="n"/>
                <a:defRPr/>
              </a:pPr>
              <a:r>
                <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sym typeface="+mn-ea"/>
                </a:rPr>
                <a:t>Packing specification: 25 kg/bag or according to user requirements</a:t>
              </a:r>
              <a:endPar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sym typeface="+mn-ea"/>
              </a:endParaRPr>
            </a:p>
            <a:p>
              <a:pPr marL="285750" lvl="0" indent="-285750" algn="l">
                <a:lnSpc>
                  <a:spcPct val="130000"/>
                </a:lnSpc>
                <a:spcBef>
                  <a:spcPts val="0"/>
                </a:spcBef>
                <a:spcAft>
                  <a:spcPts val="0"/>
                </a:spcAft>
                <a:buClr>
                  <a:srgbClr val="FF0000"/>
                </a:buClr>
                <a:buSzTx/>
                <a:buFont typeface="Wingdings" panose="05000000000000000000" pitchFamily="2" charset="2"/>
                <a:buChar char="n"/>
                <a:defRPr/>
              </a:pPr>
              <a:r>
                <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sym typeface="+mn-ea"/>
                </a:rPr>
                <a:t>Storage conditions: Store in a dry and ventilated place, away from heat and fire sources</a:t>
              </a:r>
              <a:endPar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sym typeface="+mn-ea"/>
              </a:endParaRPr>
            </a:p>
            <a:p>
              <a:pPr marL="285750" lvl="0" indent="-285750" algn="l">
                <a:lnSpc>
                  <a:spcPct val="130000"/>
                </a:lnSpc>
                <a:spcBef>
                  <a:spcPts val="0"/>
                </a:spcBef>
                <a:spcAft>
                  <a:spcPts val="0"/>
                </a:spcAft>
                <a:buClr>
                  <a:srgbClr val="FF0000"/>
                </a:buClr>
                <a:buSzTx/>
                <a:buFont typeface="Wingdings" panose="05000000000000000000" pitchFamily="2" charset="2"/>
                <a:buChar char="n"/>
                <a:defRPr/>
              </a:pPr>
              <a:r>
                <a:rPr lang="en-US" altLang="zh-CN" sz="1200" dirty="0">
                  <a:solidFill>
                    <a:srgbClr val="000000"/>
                  </a:solidFill>
                  <a:latin typeface="Arial" panose="020B0604020202020204" pitchFamily="34" charset="0"/>
                  <a:ea typeface="黑体" panose="02010609060101010101" pitchFamily="49" charset="-122"/>
                  <a:cs typeface="Arial" panose="020B0604020202020204" pitchFamily="34" charset="0"/>
                  <a:sym typeface="+mn-ea"/>
                </a:rPr>
                <a:t>Shelf</a:t>
              </a:r>
              <a:r>
                <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sym typeface="+mn-ea"/>
                </a:rPr>
                <a:t> </a:t>
              </a:r>
              <a:r>
                <a:rPr lang="en-US" altLang="zh-CN" sz="1200">
                  <a:solidFill>
                    <a:srgbClr val="000000"/>
                  </a:solidFill>
                  <a:latin typeface="Arial" panose="020B0604020202020204" pitchFamily="34" charset="0"/>
                  <a:ea typeface="黑体" panose="02010609060101010101" pitchFamily="49" charset="-122"/>
                  <a:cs typeface="Arial" panose="020B0604020202020204" pitchFamily="34" charset="0"/>
                  <a:sym typeface="+mn-ea"/>
                </a:rPr>
                <a:t>life</a:t>
              </a:r>
              <a:r>
                <a:rPr lang="zh-CN" altLang="en-US" sz="1200">
                  <a:solidFill>
                    <a:srgbClr val="000000"/>
                  </a:solidFill>
                  <a:latin typeface="Arial" panose="020B0604020202020204" pitchFamily="34" charset="0"/>
                  <a:ea typeface="黑体" panose="02010609060101010101" pitchFamily="49" charset="-122"/>
                  <a:cs typeface="Arial" panose="020B0604020202020204" pitchFamily="34" charset="0"/>
                  <a:sym typeface="+mn-ea"/>
                </a:rPr>
                <a:t>: </a:t>
              </a:r>
              <a:r>
                <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sym typeface="+mn-ea"/>
                </a:rPr>
                <a:t>24 months</a:t>
              </a:r>
              <a:endPar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sym typeface="+mn-ea"/>
              </a:endParaRPr>
            </a:p>
          </p:txBody>
        </p:sp>
      </p:grpSp>
      <p:pic>
        <p:nvPicPr>
          <p:cNvPr id="14" name="图片 13"/>
          <p:cNvPicPr>
            <a:picLocks noChangeAspect="1"/>
          </p:cNvPicPr>
          <p:nvPr/>
        </p:nvPicPr>
        <p:blipFill>
          <a:blip r:embed="rId4" cstate="print"/>
          <a:stretch>
            <a:fillRect/>
          </a:stretch>
        </p:blipFill>
        <p:spPr>
          <a:xfrm>
            <a:off x="5217135" y="930883"/>
            <a:ext cx="1843200" cy="720000"/>
          </a:xfrm>
          <a:prstGeom prst="rect">
            <a:avLst/>
          </a:prstGeom>
        </p:spPr>
      </p:pic>
      <p:sp>
        <p:nvSpPr>
          <p:cNvPr id="15" name="矩形 14"/>
          <p:cNvSpPr/>
          <p:nvPr/>
        </p:nvSpPr>
        <p:spPr>
          <a:xfrm>
            <a:off x="539750" y="786883"/>
            <a:ext cx="1438275" cy="1008000"/>
          </a:xfrm>
          <a:prstGeom prst="rect">
            <a:avLst/>
          </a:prstGeom>
          <a:solidFill>
            <a:srgbClr val="DD00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黑体" panose="02010609060101010101" pitchFamily="49" charset="-122"/>
              <a:cs typeface="Arial" panose="020B0604020202020204" pitchFamily="34" charset="0"/>
            </a:endParaRPr>
          </a:p>
        </p:txBody>
      </p:sp>
      <p:sp>
        <p:nvSpPr>
          <p:cNvPr id="16" name="矩形 15"/>
          <p:cNvSpPr/>
          <p:nvPr/>
        </p:nvSpPr>
        <p:spPr>
          <a:xfrm>
            <a:off x="1981200" y="786883"/>
            <a:ext cx="3096000" cy="1008000"/>
          </a:xfrm>
          <a:prstGeom prst="rect">
            <a:avLst/>
          </a:prstGeom>
          <a:solidFill>
            <a:srgbClr val="0075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黑体" panose="02010609060101010101" pitchFamily="49" charset="-122"/>
              <a:cs typeface="Arial" panose="020B0604020202020204" pitchFamily="34" charset="0"/>
            </a:endParaRPr>
          </a:p>
        </p:txBody>
      </p:sp>
      <p:sp>
        <p:nvSpPr>
          <p:cNvPr id="21" name="矩形 20"/>
          <p:cNvSpPr/>
          <p:nvPr/>
        </p:nvSpPr>
        <p:spPr>
          <a:xfrm>
            <a:off x="514350" y="1106805"/>
            <a:ext cx="1454150" cy="368300"/>
          </a:xfrm>
          <a:prstGeom prst="rect">
            <a:avLst/>
          </a:prstGeom>
        </p:spPr>
        <p:txBody>
          <a:bodyPr wrap="square">
            <a:spAutoFit/>
          </a:bodyPr>
          <a:lstStyle/>
          <a:p>
            <a:pPr algn="ctr"/>
            <a:r>
              <a:rPr lang="en-US" altLang="zh-CN" dirty="0">
                <a:solidFill>
                  <a:schemeClr val="bg1"/>
                </a:solidFill>
                <a:latin typeface="Impact" panose="020B0806030902050204" pitchFamily="34" charset="0"/>
                <a:ea typeface="黑体" panose="02010609060101010101" pitchFamily="49" charset="-122"/>
                <a:cs typeface="Arial" panose="020B0604020202020204" pitchFamily="34" charset="0"/>
              </a:rPr>
              <a:t>PE-XN21S</a:t>
            </a:r>
            <a:endParaRPr lang="en-US" altLang="zh-CN" dirty="0">
              <a:solidFill>
                <a:schemeClr val="bg1"/>
              </a:solidFill>
              <a:latin typeface="Impact" panose="020B0806030902050204" pitchFamily="34" charset="0"/>
              <a:ea typeface="黑体" panose="02010609060101010101" pitchFamily="49" charset="-122"/>
              <a:cs typeface="Arial" panose="020B0604020202020204" pitchFamily="34" charset="0"/>
            </a:endParaRPr>
          </a:p>
        </p:txBody>
      </p:sp>
      <p:sp>
        <p:nvSpPr>
          <p:cNvPr id="22" name="矩形 21"/>
          <p:cNvSpPr/>
          <p:nvPr/>
        </p:nvSpPr>
        <p:spPr>
          <a:xfrm>
            <a:off x="1922145" y="1106733"/>
            <a:ext cx="3095999" cy="368300"/>
          </a:xfrm>
          <a:prstGeom prst="rect">
            <a:avLst/>
          </a:prstGeom>
        </p:spPr>
        <p:txBody>
          <a:bodyPr wrap="square">
            <a:spAutoFit/>
          </a:bodyPr>
          <a:lstStyle/>
          <a:p>
            <a:pPr algn="ctr"/>
            <a:r>
              <a:rPr lang="en-US" altLang="zh-CN" dirty="0">
                <a:solidFill>
                  <a:schemeClr val="bg1"/>
                </a:solidFill>
                <a:latin typeface="Arial" panose="020B0604020202020204" pitchFamily="34" charset="0"/>
                <a:ea typeface="黑体" panose="02010609060101010101" pitchFamily="49" charset="-122"/>
                <a:cs typeface="Arial" panose="020B0604020202020204" pitchFamily="34" charset="0"/>
              </a:rPr>
              <a:t>F</a:t>
            </a:r>
            <a:r>
              <a:rPr lang="zh-CN" altLang="en-US" dirty="0">
                <a:solidFill>
                  <a:schemeClr val="bg1"/>
                </a:solidFill>
                <a:latin typeface="Arial" panose="020B0604020202020204" pitchFamily="34" charset="0"/>
                <a:ea typeface="黑体" panose="02010609060101010101" pitchFamily="49" charset="-122"/>
                <a:cs typeface="Arial" panose="020B0604020202020204" pitchFamily="34" charset="0"/>
              </a:rPr>
              <a:t>locculant</a:t>
            </a:r>
            <a:endParaRPr lang="zh-CN" altLang="en-US" dirty="0">
              <a:solidFill>
                <a:schemeClr val="bg1"/>
              </a:solidFill>
              <a:latin typeface="Arial" panose="020B0604020202020204" pitchFamily="34" charset="0"/>
              <a:ea typeface="黑体" panose="02010609060101010101" pitchFamily="49" charset="-122"/>
              <a:cs typeface="Arial" panose="020B0604020202020204" pitchFamily="34" charset="0"/>
            </a:endParaRPr>
          </a:p>
        </p:txBody>
      </p:sp>
    </p:spTree>
  </p:cSld>
  <p:clrMapOvr>
    <a:masterClrMapping/>
  </p:clrMapOvr>
</p:sld>
</file>

<file path=ppt/tags/tag1.xml><?xml version="1.0" encoding="utf-8"?>
<p:tagLst xmlns:p="http://schemas.openxmlformats.org/presentationml/2006/main">
  <p:tag name="KSO_WM_UNIT_TABLE_BEAUTIFY" val="smartTable{97da7d56-d3ca-4cf9-aa49-c0bbd2a5e211}"/>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1449</Words>
  <Application>WPS 演示</Application>
  <PresentationFormat>自定义</PresentationFormat>
  <Paragraphs>53</Paragraphs>
  <Slides>1</Slides>
  <Notes>1</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vt:i4>
      </vt:variant>
    </vt:vector>
  </HeadingPairs>
  <TitlesOfParts>
    <vt:vector size="11" baseType="lpstr">
      <vt:lpstr>Arial</vt:lpstr>
      <vt:lpstr>宋体</vt:lpstr>
      <vt:lpstr>Wingdings</vt:lpstr>
      <vt:lpstr>黑体</vt:lpstr>
      <vt:lpstr>Impact</vt:lpstr>
      <vt:lpstr>微软雅黑</vt:lpstr>
      <vt:lpstr>Arial Unicode MS</vt:lpstr>
      <vt:lpstr>Calibri Light</vt:lpstr>
      <vt:lpstr>Calibri</vt:lpstr>
      <vt:lpstr>Office 主题</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莫天明/油化研究院/油田化学事业部/中海油服</dc:creator>
  <cp:lastModifiedBy>钟敏菊</cp:lastModifiedBy>
  <cp:revision>335</cp:revision>
  <dcterms:created xsi:type="dcterms:W3CDTF">2017-02-16T09:46:00Z</dcterms:created>
  <dcterms:modified xsi:type="dcterms:W3CDTF">2025-02-17T07:50:34Z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2052-12.1.0.19770</vt:lpwstr>
  </property>
  <property fmtid="{D5CDD505-2E9C-101B-9397-08002B2CF9AE}" pid="3" name="ICV">
    <vt:lpwstr>51FC985680934737A8E630FDF9B55E4D_13</vt:lpwstr>
  </property>
</Properties>
</file>