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1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66"/>
      </p:cViewPr>
      <p:guideLst>
        <p:guide orient="horz" pos="3386"/>
        <p:guide pos="2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10404000"/>
            <a:ext cx="7559674" cy="287813"/>
          </a:xfrm>
          <a:prstGeom prst="rect">
            <a:avLst/>
          </a:prstGeom>
          <a:solidFill>
            <a:srgbClr val="007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8949" y="2306320"/>
            <a:ext cx="634936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None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PE-PCC</a:t>
            </a: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是通过高电荷无机聚合环链和无机盐类的复配而成的混合物，</a:t>
            </a: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易溶于水低腐蚀。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476695" y="9436017"/>
            <a:ext cx="2721510" cy="848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300"/>
              </a:spcAft>
            </a:pPr>
            <a:r>
              <a:rPr lang="en-US" altLang="zh-CN" sz="1100" dirty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www.cosl.com.cn</a:t>
            </a:r>
            <a:endParaRPr lang="en-US" altLang="zh-CN" sz="1100" dirty="0">
              <a:solidFill>
                <a:srgbClr val="656565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300"/>
              </a:spcAft>
            </a:pPr>
            <a:r>
              <a:rPr lang="zh-CN" altLang="en-US" sz="1100" dirty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中海</a:t>
            </a:r>
            <a:r>
              <a:rPr lang="zh-CN" altLang="en-US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油田服务股份有限公司</a:t>
            </a:r>
            <a:endParaRPr lang="en-US" altLang="zh-CN" sz="1100" dirty="0">
              <a:solidFill>
                <a:srgbClr val="656565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300"/>
              </a:spcAft>
            </a:pPr>
            <a:r>
              <a:rPr lang="zh-CN" altLang="en-US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河北省廊坊市三河燕郊行宫西大街</a:t>
            </a:r>
            <a:r>
              <a:rPr lang="en-US" altLang="zh-CN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81</a:t>
            </a:r>
            <a:r>
              <a:rPr lang="zh-CN" altLang="en-US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号</a:t>
            </a:r>
            <a:r>
              <a:rPr lang="en-US" altLang="zh-CN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sungang@c</a:t>
            </a:r>
            <a:r>
              <a:rPr lang="en-US" altLang="zh-CN" sz="1100" dirty="0" smtClean="0">
                <a:solidFill>
                  <a:srgbClr val="3D3D3D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osl.com.cn</a:t>
            </a:r>
            <a:endParaRPr lang="en-US" altLang="zh-CN" sz="1100" dirty="0" smtClean="0">
              <a:solidFill>
                <a:srgbClr val="656565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</a:pPr>
            <a:r>
              <a:rPr lang="en-US" altLang="zh-CN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+86-10-8452 2465</a:t>
            </a:r>
            <a:endParaRPr lang="zh-CN" altLang="en-US" sz="1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33214" y="9524166"/>
            <a:ext cx="3910387" cy="75251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本信息仅供参考，</a:t>
            </a:r>
            <a:r>
              <a:rPr lang="en-US" altLang="zh-CN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COSL</a:t>
            </a:r>
            <a:r>
              <a:rPr lang="zh-CN" altLang="en-US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对该部分的信息不做任何担保和保证。所有涉及到的产品和质量保障应遵守销售条款。本文件中</a:t>
            </a:r>
            <a:r>
              <a:rPr lang="zh-CN" altLang="en-US" sz="1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</a:t>
            </a:r>
            <a:r>
              <a:rPr lang="zh-CN" altLang="en-US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不具法律效应，也不是有效的法律建议。</a:t>
            </a:r>
            <a:endParaRPr lang="zh-CN" altLang="en-US" sz="1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2" name="页脚占位符 31"/>
          <p:cNvSpPr>
            <a:spLocks noGrp="1"/>
          </p:cNvSpPr>
          <p:nvPr>
            <p:ph type="ftr" sz="quarter" idx="11"/>
          </p:nvPr>
        </p:nvSpPr>
        <p:spPr>
          <a:xfrm>
            <a:off x="2504143" y="10252629"/>
            <a:ext cx="2551390" cy="569240"/>
          </a:xfrm>
        </p:spPr>
        <p:txBody>
          <a:bodyPr/>
          <a:lstStyle/>
          <a:p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 of 1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-825" y="10368000"/>
            <a:ext cx="7560000" cy="0"/>
          </a:xfrm>
          <a:prstGeom prst="line">
            <a:avLst/>
          </a:prstGeom>
          <a:ln w="12700">
            <a:solidFill>
              <a:srgbClr val="DD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-825" y="10332000"/>
            <a:ext cx="7560000" cy="0"/>
          </a:xfrm>
          <a:prstGeom prst="line">
            <a:avLst/>
          </a:prstGeom>
          <a:ln w="12700">
            <a:solidFill>
              <a:srgbClr val="0075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7172" y="10320966"/>
            <a:ext cx="7560000" cy="0"/>
          </a:xfrm>
          <a:prstGeom prst="line">
            <a:avLst/>
          </a:prstGeom>
          <a:ln w="12700">
            <a:solidFill>
              <a:srgbClr val="0075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88949" y="4355477"/>
            <a:ext cx="1257839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应用范围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88949" y="3118485"/>
            <a:ext cx="584517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絮凝体形成快、沉降速度快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腐蚀性小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处理水中盐分增加少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对温度的适应性强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88949" y="5497004"/>
            <a:ext cx="161925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包装储运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88949" y="5754215"/>
            <a:ext cx="6710966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包装要求：塑料桶或按用户要求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包装规格：25 L/桶或按用户要求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贮存条件：贮存在干燥通风处，远离热源、火源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保 质 期：24个月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88949" y="2821370"/>
            <a:ext cx="1457864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主要特性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88949" y="4624705"/>
            <a:ext cx="416179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适用于钻开液体系及水基钻井液</a:t>
            </a: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/钻屑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marL="2857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推荐加量：60～100 kg/m</a:t>
            </a:r>
            <a:r>
              <a:rPr lang="zh-CN" altLang="en-US" sz="1200" baseline="300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3</a:t>
            </a:r>
            <a:endParaRPr lang="zh-CN" altLang="en-US" sz="1200" baseline="300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8949" y="2013048"/>
            <a:ext cx="6445250" cy="338554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产品描述</a:t>
            </a:r>
            <a:endParaRPr lang="zh-CN" altLang="en-US" sz="16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88949" y="7129589"/>
            <a:ext cx="1619250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理化性能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217135" y="930883"/>
            <a:ext cx="1843200" cy="72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39750" y="786883"/>
            <a:ext cx="1438275" cy="1008000"/>
          </a:xfrm>
          <a:prstGeom prst="rect">
            <a:avLst/>
          </a:prstGeom>
          <a:solidFill>
            <a:srgbClr val="DD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81200" y="786883"/>
            <a:ext cx="3096000" cy="1008000"/>
          </a:xfrm>
          <a:prstGeom prst="rect">
            <a:avLst/>
          </a:prstGeom>
          <a:solidFill>
            <a:srgbClr val="007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4350" y="1106805"/>
            <a:ext cx="1454150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Impact" panose="020B080603090205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PE-PCC</a:t>
            </a:r>
            <a:endParaRPr lang="en-US" altLang="zh-CN" dirty="0" smtClean="0">
              <a:solidFill>
                <a:schemeClr val="bg1"/>
              </a:solidFill>
              <a:latin typeface="Impact" panose="020B080603090205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22145" y="1106733"/>
            <a:ext cx="3095999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絮凝剂</a:t>
            </a:r>
            <a:endParaRPr lang="zh-CN" altLang="en-US" dirty="0" smtClean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39750" y="7480300"/>
          <a:ext cx="6536690" cy="195262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268345"/>
                <a:gridCol w="3268345"/>
              </a:tblGrid>
              <a:tr h="44450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项</a:t>
                      </a:r>
                      <a:r>
                        <a:rPr lang="en-US" sz="12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2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目</a:t>
                      </a:r>
                      <a:endParaRPr lang="zh-CN" sz="12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指</a:t>
                      </a:r>
                      <a:r>
                        <a:rPr lang="en-US" sz="12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2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标</a:t>
                      </a:r>
                      <a:endParaRPr lang="zh-CN" sz="12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016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外观</a:t>
                      </a:r>
                      <a:endParaRPr lang="zh-CN" altLang="en-US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无色或浅黄色均质液体</a:t>
                      </a:r>
                      <a:endParaRPr lang="zh-CN" altLang="zh-CN" sz="1200" b="0" kern="1200" dirty="0" smtClean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1096" marR="0" marT="0" marB="0" anchor="ctr" anchorCtr="0"/>
                </a:tc>
              </a:tr>
              <a:tr h="3016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密度，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g/cm</a:t>
                      </a:r>
                      <a:r>
                        <a:rPr lang="en-US" altLang="zh-CN" sz="1200" b="0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CN" sz="1200" b="0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1.15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  <a:sym typeface="+mn-ea"/>
                        </a:rPr>
                        <a:t>～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1.25</a:t>
                      </a:r>
                      <a:endParaRPr lang="en-US" altLang="zh-CN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</a:tr>
              <a:tr h="301625">
                <a:tc>
                  <a:txBody>
                    <a:bodyPr/>
                    <a:p>
                      <a:pPr marL="0" marR="0" indent="0" algn="ctr" defTabSz="7556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不溶物，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CN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1.5</a:t>
                      </a:r>
                      <a:endParaRPr lang="en-US" altLang="zh-CN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</a:tr>
              <a:tr h="3016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值（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1%</a:t>
                      </a: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水溶液）</a:t>
                      </a:r>
                      <a:endParaRPr lang="zh-CN" altLang="en-US" sz="1200" b="0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  <a:sym typeface="+mn-ea"/>
                        </a:rPr>
                        <a:t>～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CN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</a:tr>
              <a:tr h="3016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絮凝时间，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</a:t>
                      </a:r>
                      <a:endParaRPr lang="en-US" altLang="zh-CN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 anchorCtr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≤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30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1096" marR="0" marT="0" marB="0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97da7d56-d3ca-4cf9-aa49-c0bbd2a5e211}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437</Words>
  <Application>WPS 演示</Application>
  <PresentationFormat>自定义</PresentationFormat>
  <Paragraphs>62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黑体</vt:lpstr>
      <vt:lpstr>Times New Roman</vt:lpstr>
      <vt:lpstr>Impact</vt:lpstr>
      <vt:lpstr>仿宋_GB2312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zhangxm68</cp:lastModifiedBy>
  <cp:revision>177</cp:revision>
  <dcterms:created xsi:type="dcterms:W3CDTF">2017-02-16T09:46:00Z</dcterms:created>
  <dcterms:modified xsi:type="dcterms:W3CDTF">2022-03-08T02:31:26Z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2052-11.8.2.10393</vt:lpwstr>
  </property>
</Properties>
</file>