
<file path=[Content_Types].xml><?xml version="1.0" encoding="utf-8"?>
<Types xmlns="http://schemas.openxmlformats.org/package/2006/content-types">
  <Default Extension="jpeg" ContentType="image/jpeg"/>
  <Default Extension="JPG" ContentType="image/.jpg"/>
  <Default Extension="png" ContentType="image/png"/>
  <Default Extension="wdp" ContentType="image/vnd.ms-photo"/>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bookmarkIdSeed="3">
  <p:sldMasterIdLst>
    <p:sldMasterId id="2147483648" r:id="rId1"/>
  </p:sldMasterIdLst>
  <p:notesMasterIdLst>
    <p:notesMasterId r:id="rId4"/>
  </p:notesMasterIdLst>
  <p:sldIdLst>
    <p:sldId id="339" r:id="rId3"/>
  </p:sldIdLst>
  <p:sldSz cx="7559675" cy="10691495"/>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黑体+Arial/表格居中" id="{C792F890-D46E-495E-A3C8-B70F969C80CA}">
          <p14:sldIdLst>
            <p14:sldId id="33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5C2"/>
    <a:srgbClr val="DD00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中度样式 4 - 强调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16" autoAdjust="0"/>
    <p:restoredTop sz="95434" autoAdjust="0"/>
  </p:normalViewPr>
  <p:slideViewPr>
    <p:cSldViewPr snapToGrid="0">
      <p:cViewPr varScale="1">
        <p:scale>
          <a:sx n="72" d="100"/>
          <a:sy n="72" d="100"/>
        </p:scale>
        <p:origin x="2544" y="60"/>
      </p:cViewPr>
      <p:guideLst>
        <p:guide orient="horz" pos="3345"/>
        <p:guide pos="239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7" Type="http://schemas.openxmlformats.org/officeDocument/2006/relationships/tableStyles" Target="tableStyles.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BB93A4-626E-4E99-AE60-E919648C5891}"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70243B-B723-491D-9616-FF82855C5BB2}"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1</a:t>
            </a:r>
            <a:endParaRPr lang="zh-CN" altLang="en-US" dirty="0"/>
          </a:p>
        </p:txBody>
      </p:sp>
      <p:sp>
        <p:nvSpPr>
          <p:cNvPr id="4" name="灯片编号占位符 3"/>
          <p:cNvSpPr>
            <a:spLocks noGrp="1"/>
          </p:cNvSpPr>
          <p:nvPr>
            <p:ph type="sldNum" sz="quarter" idx="10"/>
          </p:nvPr>
        </p:nvSpPr>
        <p:spPr/>
        <p:txBody>
          <a:bodyPr/>
          <a:lstStyle/>
          <a:p>
            <a:fld id="{1D70243B-B723-491D-9616-FF82855C5BB2}"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zh-CN" altLang="en-US"/>
              <a:t>单击此处编辑母版标题样式</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5"/>
            </a:lvl1pPr>
            <a:lvl2pPr marL="377825" indent="0" algn="ctr">
              <a:buNone/>
              <a:defRPr sz="1655"/>
            </a:lvl2pPr>
            <a:lvl3pPr marL="755650" indent="0" algn="ctr">
              <a:buNone/>
              <a:defRPr sz="1490"/>
            </a:lvl3pPr>
            <a:lvl4pPr marL="1134110" indent="0" algn="ctr">
              <a:buNone/>
              <a:defRPr sz="1325"/>
            </a:lvl4pPr>
            <a:lvl5pPr marL="1511935" indent="0" algn="ctr">
              <a:buNone/>
              <a:defRPr sz="1325"/>
            </a:lvl5pPr>
            <a:lvl6pPr marL="1889760" indent="0" algn="ctr">
              <a:buNone/>
              <a:defRPr sz="1325"/>
            </a:lvl6pPr>
            <a:lvl7pPr marL="2267585" indent="0" algn="ctr">
              <a:buNone/>
              <a:defRPr sz="1325"/>
            </a:lvl7pPr>
            <a:lvl8pPr marL="2646045" indent="0" algn="ctr">
              <a:buNone/>
              <a:defRPr sz="1325"/>
            </a:lvl8pPr>
            <a:lvl9pPr marL="3023870" indent="0" algn="ctr">
              <a:buNone/>
              <a:defRPr sz="1325"/>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0FC06670-033A-4A87-990A-461AC29E83B9}"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3C502FA-91C7-46FF-B99F-04699F57DCD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0FC06670-033A-4A87-990A-461AC29E83B9}"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3C502FA-91C7-46FF-B99F-04699F57DCD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0FC06670-033A-4A87-990A-461AC29E83B9}"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3C502FA-91C7-46FF-B99F-04699F57DCD6}"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p>
            <a:fld id="{0FC06670-033A-4A87-990A-461AC29E83B9}"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3C502FA-91C7-46FF-B99F-04699F57DCD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zh-CN" altLang="en-US"/>
              <a:t>单击此处编辑母版标题样式</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5">
                <a:solidFill>
                  <a:schemeClr val="tx1"/>
                </a:solidFill>
              </a:defRPr>
            </a:lvl1pPr>
            <a:lvl2pPr marL="377825" indent="0">
              <a:buNone/>
              <a:defRPr sz="1655">
                <a:solidFill>
                  <a:schemeClr val="tx1">
                    <a:tint val="75000"/>
                  </a:schemeClr>
                </a:solidFill>
              </a:defRPr>
            </a:lvl2pPr>
            <a:lvl3pPr marL="755650" indent="0">
              <a:buNone/>
              <a:defRPr sz="1490">
                <a:solidFill>
                  <a:schemeClr val="tx1">
                    <a:tint val="75000"/>
                  </a:schemeClr>
                </a:solidFill>
              </a:defRPr>
            </a:lvl3pPr>
            <a:lvl4pPr marL="1134110" indent="0">
              <a:buNone/>
              <a:defRPr sz="1325">
                <a:solidFill>
                  <a:schemeClr val="tx1">
                    <a:tint val="75000"/>
                  </a:schemeClr>
                </a:solidFill>
              </a:defRPr>
            </a:lvl4pPr>
            <a:lvl5pPr marL="1511935" indent="0">
              <a:buNone/>
              <a:defRPr sz="1325">
                <a:solidFill>
                  <a:schemeClr val="tx1">
                    <a:tint val="75000"/>
                  </a:schemeClr>
                </a:solidFill>
              </a:defRPr>
            </a:lvl5pPr>
            <a:lvl6pPr marL="1889760" indent="0">
              <a:buNone/>
              <a:defRPr sz="1325">
                <a:solidFill>
                  <a:schemeClr val="tx1">
                    <a:tint val="75000"/>
                  </a:schemeClr>
                </a:solidFill>
              </a:defRPr>
            </a:lvl6pPr>
            <a:lvl7pPr marL="2267585" indent="0">
              <a:buNone/>
              <a:defRPr sz="1325">
                <a:solidFill>
                  <a:schemeClr val="tx1">
                    <a:tint val="75000"/>
                  </a:schemeClr>
                </a:solidFill>
              </a:defRPr>
            </a:lvl7pPr>
            <a:lvl8pPr marL="2646045" indent="0">
              <a:buNone/>
              <a:defRPr sz="1325">
                <a:solidFill>
                  <a:schemeClr val="tx1">
                    <a:tint val="75000"/>
                  </a:schemeClr>
                </a:solidFill>
              </a:defRPr>
            </a:lvl8pPr>
            <a:lvl9pPr marL="3023870" indent="0">
              <a:buNone/>
              <a:defRPr sz="1325">
                <a:solidFill>
                  <a:schemeClr val="tx1">
                    <a:tint val="75000"/>
                  </a:schemeClr>
                </a:solidFill>
              </a:defRPr>
            </a:lvl9pPr>
          </a:lstStyle>
          <a:p>
            <a:pPr lvl="0"/>
            <a:r>
              <a:rPr lang="zh-CN" altLang="en-US"/>
              <a:t>单击此处编辑母版文本样式</a:t>
            </a:r>
            <a:endParaRPr lang="zh-CN" altLang="en-US"/>
          </a:p>
        </p:txBody>
      </p:sp>
      <p:sp>
        <p:nvSpPr>
          <p:cNvPr id="4" name="Date Placeholder 3"/>
          <p:cNvSpPr>
            <a:spLocks noGrp="1"/>
          </p:cNvSpPr>
          <p:nvPr>
            <p:ph type="dt" sz="half" idx="10"/>
          </p:nvPr>
        </p:nvSpPr>
        <p:spPr/>
        <p:txBody>
          <a:bodyPr/>
          <a:lstStyle/>
          <a:p>
            <a:fld id="{0FC06670-033A-4A87-990A-461AC29E83B9}"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3C502FA-91C7-46FF-B99F-04699F57DCD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Date Placeholder 4"/>
          <p:cNvSpPr>
            <a:spLocks noGrp="1"/>
          </p:cNvSpPr>
          <p:nvPr>
            <p:ph type="dt" sz="half" idx="10"/>
          </p:nvPr>
        </p:nvSpPr>
        <p:spPr/>
        <p:txBody>
          <a:bodyPr/>
          <a:lstStyle/>
          <a:p>
            <a:fld id="{0FC06670-033A-4A87-990A-461AC29E83B9}"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63C502FA-91C7-46FF-B99F-04699F57DCD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5" b="1"/>
            </a:lvl1pPr>
            <a:lvl2pPr marL="377825" indent="0">
              <a:buNone/>
              <a:defRPr sz="1655" b="1"/>
            </a:lvl2pPr>
            <a:lvl3pPr marL="755650" indent="0">
              <a:buNone/>
              <a:defRPr sz="1490" b="1"/>
            </a:lvl3pPr>
            <a:lvl4pPr marL="1134110" indent="0">
              <a:buNone/>
              <a:defRPr sz="1325" b="1"/>
            </a:lvl4pPr>
            <a:lvl5pPr marL="1511935" indent="0">
              <a:buNone/>
              <a:defRPr sz="1325" b="1"/>
            </a:lvl5pPr>
            <a:lvl6pPr marL="1889760" indent="0">
              <a:buNone/>
              <a:defRPr sz="1325" b="1"/>
            </a:lvl6pPr>
            <a:lvl7pPr marL="2267585" indent="0">
              <a:buNone/>
              <a:defRPr sz="1325" b="1"/>
            </a:lvl7pPr>
            <a:lvl8pPr marL="2646045" indent="0">
              <a:buNone/>
              <a:defRPr sz="1325" b="1"/>
            </a:lvl8pPr>
            <a:lvl9pPr marL="3023870" indent="0">
              <a:buNone/>
              <a:defRPr sz="1325" b="1"/>
            </a:lvl9pPr>
          </a:lstStyle>
          <a:p>
            <a:pPr lvl="0"/>
            <a:r>
              <a:rPr lang="zh-CN" altLang="en-US"/>
              <a:t>单击此处编辑母版文本样式</a:t>
            </a:r>
            <a:endParaRPr lang="zh-CN" altLang="en-US"/>
          </a:p>
        </p:txBody>
      </p:sp>
      <p:sp>
        <p:nvSpPr>
          <p:cNvPr id="4" name="Content Placeholder 3"/>
          <p:cNvSpPr>
            <a:spLocks noGrp="1"/>
          </p:cNvSpPr>
          <p:nvPr>
            <p:ph sz="half" idx="2"/>
          </p:nvPr>
        </p:nvSpPr>
        <p:spPr>
          <a:xfrm>
            <a:off x="520713" y="3905482"/>
            <a:ext cx="3198096" cy="5744375"/>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5" b="1"/>
            </a:lvl1pPr>
            <a:lvl2pPr marL="377825" indent="0">
              <a:buNone/>
              <a:defRPr sz="1655" b="1"/>
            </a:lvl2pPr>
            <a:lvl3pPr marL="755650" indent="0">
              <a:buNone/>
              <a:defRPr sz="1490" b="1"/>
            </a:lvl3pPr>
            <a:lvl4pPr marL="1134110" indent="0">
              <a:buNone/>
              <a:defRPr sz="1325" b="1"/>
            </a:lvl4pPr>
            <a:lvl5pPr marL="1511935" indent="0">
              <a:buNone/>
              <a:defRPr sz="1325" b="1"/>
            </a:lvl5pPr>
            <a:lvl6pPr marL="1889760" indent="0">
              <a:buNone/>
              <a:defRPr sz="1325" b="1"/>
            </a:lvl6pPr>
            <a:lvl7pPr marL="2267585" indent="0">
              <a:buNone/>
              <a:defRPr sz="1325" b="1"/>
            </a:lvl7pPr>
            <a:lvl8pPr marL="2646045" indent="0">
              <a:buNone/>
              <a:defRPr sz="1325" b="1"/>
            </a:lvl8pPr>
            <a:lvl9pPr marL="3023870" indent="0">
              <a:buNone/>
              <a:defRPr sz="1325" b="1"/>
            </a:lvl9pPr>
          </a:lstStyle>
          <a:p>
            <a:pPr lvl="0"/>
            <a:r>
              <a:rPr lang="zh-CN" altLang="en-US"/>
              <a:t>单击此处编辑母版文本样式</a:t>
            </a:r>
            <a:endParaRPr lang="zh-CN" altLang="en-US"/>
          </a:p>
        </p:txBody>
      </p:sp>
      <p:sp>
        <p:nvSpPr>
          <p:cNvPr id="6" name="Content Placeholder 5"/>
          <p:cNvSpPr>
            <a:spLocks noGrp="1"/>
          </p:cNvSpPr>
          <p:nvPr>
            <p:ph sz="quarter" idx="4"/>
          </p:nvPr>
        </p:nvSpPr>
        <p:spPr>
          <a:xfrm>
            <a:off x="3827086" y="3905482"/>
            <a:ext cx="3213847" cy="5744375"/>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7" name="Date Placeholder 6"/>
          <p:cNvSpPr>
            <a:spLocks noGrp="1"/>
          </p:cNvSpPr>
          <p:nvPr>
            <p:ph type="dt" sz="half" idx="10"/>
          </p:nvPr>
        </p:nvSpPr>
        <p:spPr/>
        <p:txBody>
          <a:bodyPr/>
          <a:lstStyle/>
          <a:p>
            <a:fld id="{0FC06670-033A-4A87-990A-461AC29E83B9}" type="datetimeFigureOut">
              <a:rPr lang="zh-CN" altLang="en-US" smtClean="0"/>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63C502FA-91C7-46FF-B99F-04699F57DCD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0FC06670-033A-4A87-990A-461AC29E83B9}" type="datetimeFigureOut">
              <a:rPr lang="zh-CN" altLang="en-US" smtClean="0"/>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63C502FA-91C7-46FF-B99F-04699F57DCD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C06670-033A-4A87-990A-461AC29E83B9}" type="datetimeFigureOut">
              <a:rPr lang="zh-CN" altLang="en-US" smtClean="0"/>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63C502FA-91C7-46FF-B99F-04699F57DCD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zh-CN" altLang="en-US"/>
              <a:t>单击此处编辑母版标题样式</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5"/>
            </a:lvl3pPr>
            <a:lvl4pPr>
              <a:defRPr sz="1655"/>
            </a:lvl4pPr>
            <a:lvl5pPr>
              <a:defRPr sz="1655"/>
            </a:lvl5pPr>
            <a:lvl6pPr>
              <a:defRPr sz="1655"/>
            </a:lvl6pPr>
            <a:lvl7pPr>
              <a:defRPr sz="1655"/>
            </a:lvl7pPr>
            <a:lvl8pPr>
              <a:defRPr sz="1655"/>
            </a:lvl8pPr>
            <a:lvl9pPr>
              <a:defRPr sz="1655"/>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5"/>
            </a:lvl1pPr>
            <a:lvl2pPr marL="377825" indent="0">
              <a:buNone/>
              <a:defRPr sz="1155"/>
            </a:lvl2pPr>
            <a:lvl3pPr marL="755650" indent="0">
              <a:buNone/>
              <a:defRPr sz="990"/>
            </a:lvl3pPr>
            <a:lvl4pPr marL="1134110" indent="0">
              <a:buNone/>
              <a:defRPr sz="825"/>
            </a:lvl4pPr>
            <a:lvl5pPr marL="1511935" indent="0">
              <a:buNone/>
              <a:defRPr sz="825"/>
            </a:lvl5pPr>
            <a:lvl6pPr marL="1889760" indent="0">
              <a:buNone/>
              <a:defRPr sz="825"/>
            </a:lvl6pPr>
            <a:lvl7pPr marL="2267585" indent="0">
              <a:buNone/>
              <a:defRPr sz="825"/>
            </a:lvl7pPr>
            <a:lvl8pPr marL="2646045" indent="0">
              <a:buNone/>
              <a:defRPr sz="825"/>
            </a:lvl8pPr>
            <a:lvl9pPr marL="3023870" indent="0">
              <a:buNone/>
              <a:defRPr sz="825"/>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0FC06670-033A-4A87-990A-461AC29E83B9}"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63C502FA-91C7-46FF-B99F-04699F57DCD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825" indent="0">
              <a:buNone/>
              <a:defRPr sz="2315"/>
            </a:lvl2pPr>
            <a:lvl3pPr marL="755650" indent="0">
              <a:buNone/>
              <a:defRPr sz="1985"/>
            </a:lvl3pPr>
            <a:lvl4pPr marL="1134110" indent="0">
              <a:buNone/>
              <a:defRPr sz="1655"/>
            </a:lvl4pPr>
            <a:lvl5pPr marL="1511935" indent="0">
              <a:buNone/>
              <a:defRPr sz="1655"/>
            </a:lvl5pPr>
            <a:lvl6pPr marL="1889760" indent="0">
              <a:buNone/>
              <a:defRPr sz="1655"/>
            </a:lvl6pPr>
            <a:lvl7pPr marL="2267585" indent="0">
              <a:buNone/>
              <a:defRPr sz="1655"/>
            </a:lvl7pPr>
            <a:lvl8pPr marL="2646045" indent="0">
              <a:buNone/>
              <a:defRPr sz="1655"/>
            </a:lvl8pPr>
            <a:lvl9pPr marL="3023870" indent="0">
              <a:buNone/>
              <a:defRPr sz="1655"/>
            </a:lvl9pPr>
          </a:lstStyle>
          <a:p>
            <a:r>
              <a:rPr lang="zh-CN" altLang="en-US"/>
              <a:t>单击图标添加图片</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5"/>
            </a:lvl1pPr>
            <a:lvl2pPr marL="377825" indent="0">
              <a:buNone/>
              <a:defRPr sz="1155"/>
            </a:lvl2pPr>
            <a:lvl3pPr marL="755650" indent="0">
              <a:buNone/>
              <a:defRPr sz="990"/>
            </a:lvl3pPr>
            <a:lvl4pPr marL="1134110" indent="0">
              <a:buNone/>
              <a:defRPr sz="825"/>
            </a:lvl4pPr>
            <a:lvl5pPr marL="1511935" indent="0">
              <a:buNone/>
              <a:defRPr sz="825"/>
            </a:lvl5pPr>
            <a:lvl6pPr marL="1889760" indent="0">
              <a:buNone/>
              <a:defRPr sz="825"/>
            </a:lvl6pPr>
            <a:lvl7pPr marL="2267585" indent="0">
              <a:buNone/>
              <a:defRPr sz="825"/>
            </a:lvl7pPr>
            <a:lvl8pPr marL="2646045" indent="0">
              <a:buNone/>
              <a:defRPr sz="825"/>
            </a:lvl8pPr>
            <a:lvl9pPr marL="3023870" indent="0">
              <a:buNone/>
              <a:defRPr sz="825"/>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0FC06670-033A-4A87-990A-461AC29E83B9}"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63C502FA-91C7-46FF-B99F-04699F57DCD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0">
                <a:solidFill>
                  <a:schemeClr val="tx1">
                    <a:tint val="75000"/>
                  </a:schemeClr>
                </a:solidFill>
              </a:defRPr>
            </a:lvl1pPr>
          </a:lstStyle>
          <a:p>
            <a:fld id="{0FC06670-033A-4A87-990A-461AC29E83B9}" type="datetimeFigureOut">
              <a:rPr lang="zh-CN" altLang="en-US" smtClean="0"/>
            </a:fld>
            <a:endParaRPr lang="zh-CN"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0">
                <a:solidFill>
                  <a:schemeClr val="tx1">
                    <a:tint val="75000"/>
                  </a:schemeClr>
                </a:solidFill>
              </a:defRPr>
            </a:lvl1pPr>
          </a:lstStyle>
          <a:p>
            <a:fld id="{63C502FA-91C7-46FF-B99F-04699F57DCD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755650" rtl="0" eaLnBrk="1" latinLnBrk="0" hangingPunct="1">
        <a:lnSpc>
          <a:spcPct val="90000"/>
        </a:lnSpc>
        <a:spcBef>
          <a:spcPct val="0"/>
        </a:spcBef>
        <a:buNone/>
        <a:defRPr sz="3635" kern="1200">
          <a:solidFill>
            <a:schemeClr val="tx1"/>
          </a:solidFill>
          <a:latin typeface="+mj-lt"/>
          <a:ea typeface="+mj-ea"/>
          <a:cs typeface="+mj-cs"/>
        </a:defRPr>
      </a:lvl1pPr>
    </p:titleStyle>
    <p:bodyStyle>
      <a:lvl1pPr marL="189230" indent="-189230" algn="l" defTabSz="755650" rtl="0" eaLnBrk="1" latinLnBrk="0" hangingPunct="1">
        <a:lnSpc>
          <a:spcPct val="90000"/>
        </a:lnSpc>
        <a:spcBef>
          <a:spcPts val="825"/>
        </a:spcBef>
        <a:buFont typeface="Arial" panose="020B0604020202020204" pitchFamily="34" charset="0"/>
        <a:buChar char="•"/>
        <a:defRPr sz="2315" kern="1200">
          <a:solidFill>
            <a:schemeClr val="tx1"/>
          </a:solidFill>
          <a:latin typeface="+mn-lt"/>
          <a:ea typeface="+mn-ea"/>
          <a:cs typeface="+mn-cs"/>
        </a:defRPr>
      </a:lvl1pPr>
      <a:lvl2pPr marL="567055" indent="-189230" algn="l" defTabSz="755650" rtl="0" eaLnBrk="1" latinLnBrk="0" hangingPunct="1">
        <a:lnSpc>
          <a:spcPct val="90000"/>
        </a:lnSpc>
        <a:spcBef>
          <a:spcPts val="415"/>
        </a:spcBef>
        <a:buFont typeface="Arial" panose="020B0604020202020204" pitchFamily="34" charset="0"/>
        <a:buChar char="•"/>
        <a:defRPr sz="1985" kern="1200">
          <a:solidFill>
            <a:schemeClr val="tx1"/>
          </a:solidFill>
          <a:latin typeface="+mn-lt"/>
          <a:ea typeface="+mn-ea"/>
          <a:cs typeface="+mn-cs"/>
        </a:defRPr>
      </a:lvl2pPr>
      <a:lvl3pPr marL="944880" indent="-189230" algn="l" defTabSz="755650" rtl="0" eaLnBrk="1" latinLnBrk="0" hangingPunct="1">
        <a:lnSpc>
          <a:spcPct val="90000"/>
        </a:lnSpc>
        <a:spcBef>
          <a:spcPts val="415"/>
        </a:spcBef>
        <a:buFont typeface="Arial" panose="020B0604020202020204" pitchFamily="34" charset="0"/>
        <a:buChar char="•"/>
        <a:defRPr sz="1655" kern="1200">
          <a:solidFill>
            <a:schemeClr val="tx1"/>
          </a:solidFill>
          <a:latin typeface="+mn-lt"/>
          <a:ea typeface="+mn-ea"/>
          <a:cs typeface="+mn-cs"/>
        </a:defRPr>
      </a:lvl3pPr>
      <a:lvl4pPr marL="1322705" indent="-189230" algn="l" defTabSz="755650" rtl="0" eaLnBrk="1" latinLnBrk="0" hangingPunct="1">
        <a:lnSpc>
          <a:spcPct val="90000"/>
        </a:lnSpc>
        <a:spcBef>
          <a:spcPts val="415"/>
        </a:spcBef>
        <a:buFont typeface="Arial" panose="020B0604020202020204" pitchFamily="34" charset="0"/>
        <a:buChar char="•"/>
        <a:defRPr sz="1490" kern="1200">
          <a:solidFill>
            <a:schemeClr val="tx1"/>
          </a:solidFill>
          <a:latin typeface="+mn-lt"/>
          <a:ea typeface="+mn-ea"/>
          <a:cs typeface="+mn-cs"/>
        </a:defRPr>
      </a:lvl4pPr>
      <a:lvl5pPr marL="1701165" indent="-189230" algn="l" defTabSz="755650" rtl="0" eaLnBrk="1" latinLnBrk="0" hangingPunct="1">
        <a:lnSpc>
          <a:spcPct val="90000"/>
        </a:lnSpc>
        <a:spcBef>
          <a:spcPts val="415"/>
        </a:spcBef>
        <a:buFont typeface="Arial" panose="020B0604020202020204" pitchFamily="34" charset="0"/>
        <a:buChar char="•"/>
        <a:defRPr sz="1490" kern="1200">
          <a:solidFill>
            <a:schemeClr val="tx1"/>
          </a:solidFill>
          <a:latin typeface="+mn-lt"/>
          <a:ea typeface="+mn-ea"/>
          <a:cs typeface="+mn-cs"/>
        </a:defRPr>
      </a:lvl5pPr>
      <a:lvl6pPr marL="2078990" indent="-189230" algn="l" defTabSz="755650" rtl="0" eaLnBrk="1" latinLnBrk="0" hangingPunct="1">
        <a:lnSpc>
          <a:spcPct val="90000"/>
        </a:lnSpc>
        <a:spcBef>
          <a:spcPts val="415"/>
        </a:spcBef>
        <a:buFont typeface="Arial" panose="020B0604020202020204" pitchFamily="34" charset="0"/>
        <a:buChar char="•"/>
        <a:defRPr sz="1490" kern="1200">
          <a:solidFill>
            <a:schemeClr val="tx1"/>
          </a:solidFill>
          <a:latin typeface="+mn-lt"/>
          <a:ea typeface="+mn-ea"/>
          <a:cs typeface="+mn-cs"/>
        </a:defRPr>
      </a:lvl6pPr>
      <a:lvl7pPr marL="2456815" indent="-189230" algn="l" defTabSz="755650" rtl="0" eaLnBrk="1" latinLnBrk="0" hangingPunct="1">
        <a:lnSpc>
          <a:spcPct val="90000"/>
        </a:lnSpc>
        <a:spcBef>
          <a:spcPts val="415"/>
        </a:spcBef>
        <a:buFont typeface="Arial" panose="020B0604020202020204" pitchFamily="34" charset="0"/>
        <a:buChar char="•"/>
        <a:defRPr sz="1490" kern="1200">
          <a:solidFill>
            <a:schemeClr val="tx1"/>
          </a:solidFill>
          <a:latin typeface="+mn-lt"/>
          <a:ea typeface="+mn-ea"/>
          <a:cs typeface="+mn-cs"/>
        </a:defRPr>
      </a:lvl7pPr>
      <a:lvl8pPr marL="2834640" indent="-189230" algn="l" defTabSz="755650" rtl="0" eaLnBrk="1" latinLnBrk="0" hangingPunct="1">
        <a:lnSpc>
          <a:spcPct val="90000"/>
        </a:lnSpc>
        <a:spcBef>
          <a:spcPts val="415"/>
        </a:spcBef>
        <a:buFont typeface="Arial" panose="020B0604020202020204" pitchFamily="34" charset="0"/>
        <a:buChar char="•"/>
        <a:defRPr sz="1490" kern="1200">
          <a:solidFill>
            <a:schemeClr val="tx1"/>
          </a:solidFill>
          <a:latin typeface="+mn-lt"/>
          <a:ea typeface="+mn-ea"/>
          <a:cs typeface="+mn-cs"/>
        </a:defRPr>
      </a:lvl8pPr>
      <a:lvl9pPr marL="3212465" indent="-189230" algn="l" defTabSz="755650" rtl="0" eaLnBrk="1" latinLnBrk="0" hangingPunct="1">
        <a:lnSpc>
          <a:spcPct val="90000"/>
        </a:lnSpc>
        <a:spcBef>
          <a:spcPts val="415"/>
        </a:spcBef>
        <a:buFont typeface="Arial" panose="020B0604020202020204" pitchFamily="34" charset="0"/>
        <a:buChar char="•"/>
        <a:defRPr sz="1490" kern="1200">
          <a:solidFill>
            <a:schemeClr val="tx1"/>
          </a:solidFill>
          <a:latin typeface="+mn-lt"/>
          <a:ea typeface="+mn-ea"/>
          <a:cs typeface="+mn-cs"/>
        </a:defRPr>
      </a:lvl9pPr>
    </p:bodyStyle>
    <p:otherStyle>
      <a:defPPr>
        <a:defRPr lang="en-US"/>
      </a:defPPr>
      <a:lvl1pPr marL="0" algn="l" defTabSz="755650" rtl="0" eaLnBrk="1" latinLnBrk="0" hangingPunct="1">
        <a:defRPr sz="1490" kern="1200">
          <a:solidFill>
            <a:schemeClr val="tx1"/>
          </a:solidFill>
          <a:latin typeface="+mn-lt"/>
          <a:ea typeface="+mn-ea"/>
          <a:cs typeface="+mn-cs"/>
        </a:defRPr>
      </a:lvl1pPr>
      <a:lvl2pPr marL="377825" algn="l" defTabSz="755650" rtl="0" eaLnBrk="1" latinLnBrk="0" hangingPunct="1">
        <a:defRPr sz="1490" kern="1200">
          <a:solidFill>
            <a:schemeClr val="tx1"/>
          </a:solidFill>
          <a:latin typeface="+mn-lt"/>
          <a:ea typeface="+mn-ea"/>
          <a:cs typeface="+mn-cs"/>
        </a:defRPr>
      </a:lvl2pPr>
      <a:lvl3pPr marL="755650" algn="l" defTabSz="755650" rtl="0" eaLnBrk="1" latinLnBrk="0" hangingPunct="1">
        <a:defRPr sz="1490" kern="1200">
          <a:solidFill>
            <a:schemeClr val="tx1"/>
          </a:solidFill>
          <a:latin typeface="+mn-lt"/>
          <a:ea typeface="+mn-ea"/>
          <a:cs typeface="+mn-cs"/>
        </a:defRPr>
      </a:lvl3pPr>
      <a:lvl4pPr marL="1134110" algn="l" defTabSz="755650" rtl="0" eaLnBrk="1" latinLnBrk="0" hangingPunct="1">
        <a:defRPr sz="1490" kern="1200">
          <a:solidFill>
            <a:schemeClr val="tx1"/>
          </a:solidFill>
          <a:latin typeface="+mn-lt"/>
          <a:ea typeface="+mn-ea"/>
          <a:cs typeface="+mn-cs"/>
        </a:defRPr>
      </a:lvl4pPr>
      <a:lvl5pPr marL="1511935" algn="l" defTabSz="755650" rtl="0" eaLnBrk="1" latinLnBrk="0" hangingPunct="1">
        <a:defRPr sz="1490" kern="1200">
          <a:solidFill>
            <a:schemeClr val="tx1"/>
          </a:solidFill>
          <a:latin typeface="+mn-lt"/>
          <a:ea typeface="+mn-ea"/>
          <a:cs typeface="+mn-cs"/>
        </a:defRPr>
      </a:lvl5pPr>
      <a:lvl6pPr marL="1889760" algn="l" defTabSz="755650" rtl="0" eaLnBrk="1" latinLnBrk="0" hangingPunct="1">
        <a:defRPr sz="1490" kern="1200">
          <a:solidFill>
            <a:schemeClr val="tx1"/>
          </a:solidFill>
          <a:latin typeface="+mn-lt"/>
          <a:ea typeface="+mn-ea"/>
          <a:cs typeface="+mn-cs"/>
        </a:defRPr>
      </a:lvl6pPr>
      <a:lvl7pPr marL="2267585" algn="l" defTabSz="755650" rtl="0" eaLnBrk="1" latinLnBrk="0" hangingPunct="1">
        <a:defRPr sz="1490" kern="1200">
          <a:solidFill>
            <a:schemeClr val="tx1"/>
          </a:solidFill>
          <a:latin typeface="+mn-lt"/>
          <a:ea typeface="+mn-ea"/>
          <a:cs typeface="+mn-cs"/>
        </a:defRPr>
      </a:lvl7pPr>
      <a:lvl8pPr marL="2646045" algn="l" defTabSz="755650" rtl="0" eaLnBrk="1" latinLnBrk="0" hangingPunct="1">
        <a:defRPr sz="1490" kern="1200">
          <a:solidFill>
            <a:schemeClr val="tx1"/>
          </a:solidFill>
          <a:latin typeface="+mn-lt"/>
          <a:ea typeface="+mn-ea"/>
          <a:cs typeface="+mn-cs"/>
        </a:defRPr>
      </a:lvl8pPr>
      <a:lvl9pPr marL="3023870" algn="l" defTabSz="755650" rtl="0" eaLnBrk="1" latinLnBrk="0" hangingPunct="1">
        <a:defRPr sz="14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6" Type="http://schemas.openxmlformats.org/officeDocument/2006/relationships/notesSlide" Target="../notesSlides/notesSlide1.xml"/><Relationship Id="rId5" Type="http://schemas.openxmlformats.org/officeDocument/2006/relationships/slideLayout" Target="../slideLayouts/slideLayout1.xml"/><Relationship Id="rId4" Type="http://schemas.openxmlformats.org/officeDocument/2006/relationships/tags" Target="../tags/tag1.xml"/><Relationship Id="rId3" Type="http://schemas.openxmlformats.org/officeDocument/2006/relationships/image" Target="../media/image3.png"/><Relationship Id="rId2" Type="http://schemas.microsoft.com/office/2007/relationships/hdphoto" Target="../media/image2.wdp"/><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组合 10"/>
          <p:cNvGrpSpPr/>
          <p:nvPr/>
        </p:nvGrpSpPr>
        <p:grpSpPr>
          <a:xfrm>
            <a:off x="0" y="6444495"/>
            <a:ext cx="7516812" cy="3900471"/>
            <a:chOff x="0" y="6450176"/>
            <a:chExt cx="7559675" cy="4242868"/>
          </a:xfrm>
        </p:grpSpPr>
        <p:pic>
          <p:nvPicPr>
            <p:cNvPr id="3" name="图片 2"/>
            <p:cNvPicPr>
              <a:picLocks noChangeAspect="1"/>
            </p:cNvPicPr>
            <p:nvPr/>
          </p:nvPicPr>
          <p:blipFill>
            <a:blip r:embed="rId1" cstate="print">
              <a:duotone>
                <a:schemeClr val="accent5">
                  <a:shade val="45000"/>
                  <a:satMod val="135000"/>
                </a:schemeClr>
                <a:prstClr val="white"/>
              </a:duotone>
              <a:extLst>
                <a:ext uri="{BEBA8EAE-BF5A-486C-A8C5-ECC9F3942E4B}">
                  <a14:imgProps xmlns:a14="http://schemas.microsoft.com/office/drawing/2010/main">
                    <a14:imgLayer r:embed="rId2">
                      <a14:imgEffect>
                        <a14:saturation sat="400000"/>
                      </a14:imgEffect>
                    </a14:imgLayer>
                  </a14:imgProps>
                </a:ext>
                <a:ext uri="{28A0092B-C50C-407E-A947-70E740481C1C}">
                  <a14:useLocalDpi xmlns:a14="http://schemas.microsoft.com/office/drawing/2010/main" val="0"/>
                </a:ext>
              </a:extLst>
            </a:blip>
            <a:stretch>
              <a:fillRect/>
            </a:stretch>
          </p:blipFill>
          <p:spPr>
            <a:xfrm>
              <a:off x="0" y="6450176"/>
              <a:ext cx="7559675" cy="4242868"/>
            </a:xfrm>
            <a:prstGeom prst="rect">
              <a:avLst/>
            </a:prstGeom>
          </p:spPr>
        </p:pic>
        <p:sp>
          <p:nvSpPr>
            <p:cNvPr id="7" name="矩形 6"/>
            <p:cNvSpPr/>
            <p:nvPr/>
          </p:nvSpPr>
          <p:spPr>
            <a:xfrm>
              <a:off x="0" y="6909395"/>
              <a:ext cx="7559675" cy="3782418"/>
            </a:xfrm>
            <a:prstGeom prst="rect">
              <a:avLst/>
            </a:prstGeom>
            <a:solidFill>
              <a:schemeClr val="bg1">
                <a:alpha val="5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endParaRPr>
            </a:p>
          </p:txBody>
        </p:sp>
      </p:grpSp>
      <p:sp>
        <p:nvSpPr>
          <p:cNvPr id="2" name="矩形 1"/>
          <p:cNvSpPr/>
          <p:nvPr/>
        </p:nvSpPr>
        <p:spPr>
          <a:xfrm>
            <a:off x="1" y="10404000"/>
            <a:ext cx="7559674" cy="287813"/>
          </a:xfrm>
          <a:prstGeom prst="rect">
            <a:avLst/>
          </a:prstGeom>
          <a:solidFill>
            <a:srgbClr val="0075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cs typeface="Arial" panose="020B0604020202020204" pitchFamily="34" charset="0"/>
            </a:endParaRPr>
          </a:p>
        </p:txBody>
      </p:sp>
      <p:pic>
        <p:nvPicPr>
          <p:cNvPr id="4" name="图片 3"/>
          <p:cNvPicPr>
            <a:picLocks noChangeAspect="1"/>
          </p:cNvPicPr>
          <p:nvPr/>
        </p:nvPicPr>
        <p:blipFill>
          <a:blip r:embed="rId3" cstate="print"/>
          <a:stretch>
            <a:fillRect/>
          </a:stretch>
        </p:blipFill>
        <p:spPr>
          <a:xfrm>
            <a:off x="5217135" y="930883"/>
            <a:ext cx="1843200" cy="720000"/>
          </a:xfrm>
          <a:prstGeom prst="rect">
            <a:avLst/>
          </a:prstGeom>
        </p:spPr>
      </p:pic>
      <p:sp>
        <p:nvSpPr>
          <p:cNvPr id="5" name="矩形 4"/>
          <p:cNvSpPr/>
          <p:nvPr/>
        </p:nvSpPr>
        <p:spPr>
          <a:xfrm>
            <a:off x="539750" y="786883"/>
            <a:ext cx="1438275" cy="1008000"/>
          </a:xfrm>
          <a:prstGeom prst="rect">
            <a:avLst/>
          </a:prstGeom>
          <a:solidFill>
            <a:srgbClr val="DD00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黑体" panose="02010609060101010101" pitchFamily="49" charset="-122"/>
              <a:cs typeface="Arial" panose="020B0604020202020204" pitchFamily="34" charset="0"/>
            </a:endParaRPr>
          </a:p>
        </p:txBody>
      </p:sp>
      <p:sp>
        <p:nvSpPr>
          <p:cNvPr id="8" name="矩形 7"/>
          <p:cNvSpPr/>
          <p:nvPr/>
        </p:nvSpPr>
        <p:spPr>
          <a:xfrm>
            <a:off x="1981200" y="786883"/>
            <a:ext cx="3096000" cy="1008000"/>
          </a:xfrm>
          <a:prstGeom prst="rect">
            <a:avLst/>
          </a:prstGeom>
          <a:solidFill>
            <a:srgbClr val="0075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黑体" panose="02010609060101010101" pitchFamily="49" charset="-122"/>
              <a:cs typeface="Arial" panose="020B0604020202020204" pitchFamily="34" charset="0"/>
            </a:endParaRPr>
          </a:p>
        </p:txBody>
      </p:sp>
      <p:sp>
        <p:nvSpPr>
          <p:cNvPr id="9" name="矩形 8"/>
          <p:cNvSpPr/>
          <p:nvPr/>
        </p:nvSpPr>
        <p:spPr>
          <a:xfrm>
            <a:off x="514350" y="1106805"/>
            <a:ext cx="1473835" cy="368300"/>
          </a:xfrm>
          <a:prstGeom prst="rect">
            <a:avLst/>
          </a:prstGeom>
        </p:spPr>
        <p:txBody>
          <a:bodyPr wrap="square">
            <a:spAutoFit/>
          </a:bodyPr>
          <a:lstStyle/>
          <a:p>
            <a:pPr algn="ctr"/>
            <a:r>
              <a:rPr lang="en-US" altLang="zh-CN" dirty="0" smtClean="0">
                <a:solidFill>
                  <a:schemeClr val="bg1"/>
                </a:solidFill>
                <a:latin typeface="Impact" panose="020B0806030902050204" pitchFamily="34" charset="0"/>
                <a:ea typeface="黑体" panose="02010609060101010101" pitchFamily="49" charset="-122"/>
                <a:cs typeface="Arial" panose="020B0604020202020204" pitchFamily="34" charset="0"/>
              </a:rPr>
              <a:t>PE-ZN22S</a:t>
            </a:r>
            <a:endParaRPr lang="en-US" altLang="zh-CN" dirty="0" smtClean="0">
              <a:solidFill>
                <a:schemeClr val="bg1"/>
              </a:solidFill>
              <a:latin typeface="Impact" panose="020B0806030902050204" pitchFamily="34" charset="0"/>
              <a:ea typeface="黑体" panose="02010609060101010101" pitchFamily="49" charset="-122"/>
              <a:cs typeface="Arial" panose="020B0604020202020204" pitchFamily="34" charset="0"/>
            </a:endParaRPr>
          </a:p>
        </p:txBody>
      </p:sp>
      <p:sp>
        <p:nvSpPr>
          <p:cNvPr id="10" name="矩形 9"/>
          <p:cNvSpPr/>
          <p:nvPr/>
        </p:nvSpPr>
        <p:spPr>
          <a:xfrm>
            <a:off x="1922145" y="1106733"/>
            <a:ext cx="3095999" cy="368300"/>
          </a:xfrm>
          <a:prstGeom prst="rect">
            <a:avLst/>
          </a:prstGeom>
        </p:spPr>
        <p:txBody>
          <a:bodyPr wrap="square">
            <a:spAutoFit/>
          </a:bodyPr>
          <a:lstStyle/>
          <a:p>
            <a:pPr algn="ctr"/>
            <a:r>
              <a:rPr lang="zh-CN" altLang="en-US" dirty="0" smtClean="0">
                <a:solidFill>
                  <a:schemeClr val="bg1"/>
                </a:solidFill>
                <a:latin typeface="Arial" panose="020B0604020202020204" pitchFamily="34" charset="0"/>
                <a:ea typeface="黑体" panose="02010609060101010101" pitchFamily="49" charset="-122"/>
                <a:cs typeface="Arial" panose="020B0604020202020204" pitchFamily="34" charset="0"/>
              </a:rPr>
              <a:t>助凝剂</a:t>
            </a:r>
            <a:endParaRPr lang="zh-CN" altLang="en-US" dirty="0" smtClean="0">
              <a:solidFill>
                <a:schemeClr val="bg1"/>
              </a:solidFill>
              <a:latin typeface="Arial" panose="020B0604020202020204" pitchFamily="34" charset="0"/>
              <a:ea typeface="黑体" panose="02010609060101010101" pitchFamily="49" charset="-122"/>
              <a:cs typeface="Arial" panose="020B0604020202020204" pitchFamily="34" charset="0"/>
            </a:endParaRPr>
          </a:p>
        </p:txBody>
      </p:sp>
      <p:sp>
        <p:nvSpPr>
          <p:cNvPr id="17" name="矩形 16"/>
          <p:cNvSpPr/>
          <p:nvPr/>
        </p:nvSpPr>
        <p:spPr>
          <a:xfrm>
            <a:off x="527049" y="2380778"/>
            <a:ext cx="6574560" cy="1198880"/>
          </a:xfrm>
          <a:prstGeom prst="rect">
            <a:avLst/>
          </a:prstGeom>
        </p:spPr>
        <p:txBody>
          <a:bodyPr wrap="square">
            <a:spAutoFit/>
          </a:bodyPr>
          <a:lstStyle/>
          <a:p>
            <a:pPr indent="0" algn="l">
              <a:lnSpc>
                <a:spcPct val="150000"/>
              </a:lnSpc>
              <a:spcBef>
                <a:spcPts val="0"/>
              </a:spcBef>
              <a:spcAft>
                <a:spcPts val="0"/>
              </a:spcAft>
              <a:buClr>
                <a:srgbClr val="FF0000"/>
              </a:buClr>
              <a:buSzTx/>
              <a:buNone/>
              <a:defRPr/>
            </a:pPr>
            <a:r>
              <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rPr>
              <a:t>PE-ZN22S分子链中含有极性基团，能通过吸附水中悬浮的固体粒子，使粒子间架桥或通过电荷中和使粒子凝聚形成大的絮体，加速悬浮液中粒子的沉降，有非常明显的加快溶液澄清，促进过滤等效果。且该产品具有良好的稳定性，操作简单。</a:t>
            </a:r>
            <a:r>
              <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sym typeface="+mn-ea"/>
              </a:rPr>
              <a:t>易溶于水，安全，无毒，环境友好。</a:t>
            </a:r>
            <a:endPar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sym typeface="+mn-ea"/>
            </a:endParaRPr>
          </a:p>
        </p:txBody>
      </p:sp>
      <p:sp>
        <p:nvSpPr>
          <p:cNvPr id="18" name="矩形 17"/>
          <p:cNvSpPr/>
          <p:nvPr/>
        </p:nvSpPr>
        <p:spPr>
          <a:xfrm>
            <a:off x="527049" y="2013048"/>
            <a:ext cx="6445250" cy="338554"/>
          </a:xfrm>
          <a:prstGeom prst="rect">
            <a:avLst/>
          </a:prstGeom>
        </p:spPr>
        <p:txBody>
          <a:bodyPr wrap="square">
            <a:spAutoFit/>
          </a:bodyPr>
          <a:lstStyle/>
          <a:p>
            <a:r>
              <a:rPr lang="zh-CN" altLang="en-US" sz="1600" b="1" dirty="0" smtClean="0">
                <a:solidFill>
                  <a:srgbClr val="FF0000"/>
                </a:solidFill>
                <a:latin typeface="Arial" panose="020B0604020202020204" pitchFamily="34" charset="0"/>
                <a:ea typeface="黑体" panose="02010609060101010101" pitchFamily="49" charset="-122"/>
                <a:cs typeface="Arial" panose="020B0604020202020204" pitchFamily="34" charset="0"/>
              </a:rPr>
              <a:t>产品描述</a:t>
            </a:r>
            <a:endParaRPr lang="zh-CN" altLang="en-US" sz="1600" b="1" dirty="0">
              <a:solidFill>
                <a:srgbClr val="FF0000"/>
              </a:solidFill>
              <a:latin typeface="Arial" panose="020B0604020202020204" pitchFamily="34" charset="0"/>
              <a:ea typeface="黑体" panose="02010609060101010101" pitchFamily="49" charset="-122"/>
              <a:cs typeface="Arial" panose="020B0604020202020204" pitchFamily="34" charset="0"/>
            </a:endParaRPr>
          </a:p>
        </p:txBody>
      </p:sp>
      <p:sp>
        <p:nvSpPr>
          <p:cNvPr id="19" name="矩形 18"/>
          <p:cNvSpPr/>
          <p:nvPr/>
        </p:nvSpPr>
        <p:spPr>
          <a:xfrm>
            <a:off x="527049" y="3318625"/>
            <a:ext cx="4029724" cy="338554"/>
          </a:xfrm>
          <a:prstGeom prst="rect">
            <a:avLst/>
          </a:prstGeom>
        </p:spPr>
        <p:txBody>
          <a:bodyPr wrap="square">
            <a:spAutoFit/>
          </a:bodyPr>
          <a:lstStyle/>
          <a:p>
            <a:r>
              <a:rPr lang="zh-CN" altLang="en-US" sz="1600" b="1" dirty="0" smtClean="0">
                <a:solidFill>
                  <a:srgbClr val="FF0000"/>
                </a:solidFill>
                <a:latin typeface="Arial" panose="020B0604020202020204" pitchFamily="34" charset="0"/>
                <a:ea typeface="黑体" panose="02010609060101010101" pitchFamily="49" charset="-122"/>
                <a:cs typeface="Arial" panose="020B0604020202020204" pitchFamily="34" charset="0"/>
              </a:rPr>
              <a:t>性能特点</a:t>
            </a:r>
            <a:endParaRPr lang="zh-CN" altLang="en-US" sz="1600" b="1" dirty="0">
              <a:solidFill>
                <a:srgbClr val="FF0000"/>
              </a:solidFill>
              <a:latin typeface="Arial" panose="020B0604020202020204" pitchFamily="34" charset="0"/>
              <a:ea typeface="黑体" panose="02010609060101010101" pitchFamily="49" charset="-122"/>
              <a:cs typeface="Arial" panose="020B0604020202020204" pitchFamily="34" charset="0"/>
            </a:endParaRPr>
          </a:p>
        </p:txBody>
      </p:sp>
      <p:sp>
        <p:nvSpPr>
          <p:cNvPr id="20" name="矩形 19"/>
          <p:cNvSpPr/>
          <p:nvPr/>
        </p:nvSpPr>
        <p:spPr>
          <a:xfrm>
            <a:off x="527049" y="3656965"/>
            <a:ext cx="6402705" cy="922020"/>
          </a:xfrm>
          <a:prstGeom prst="rect">
            <a:avLst/>
          </a:prstGeom>
        </p:spPr>
        <p:txBody>
          <a:bodyPr wrap="square">
            <a:spAutoFit/>
          </a:bodyPr>
          <a:lstStyle/>
          <a:p>
            <a:pPr marL="285750" indent="-285750" algn="l">
              <a:lnSpc>
                <a:spcPct val="150000"/>
              </a:lnSpc>
              <a:spcBef>
                <a:spcPts val="0"/>
              </a:spcBef>
              <a:spcAft>
                <a:spcPts val="0"/>
              </a:spcAft>
              <a:buClr>
                <a:srgbClr val="FF0000"/>
              </a:buClr>
              <a:buSzTx/>
              <a:buFont typeface="Wingdings" panose="05000000000000000000" pitchFamily="2" charset="2"/>
              <a:buChar char="n"/>
              <a:defRPr/>
            </a:pPr>
            <a:r>
              <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rPr>
              <a:t>用于完修井液的辅助絮凝处理，固液分离速度快</a:t>
            </a:r>
            <a:endPar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endParaRPr>
          </a:p>
          <a:p>
            <a:pPr marL="285750" indent="-285750" algn="l">
              <a:lnSpc>
                <a:spcPct val="150000"/>
              </a:lnSpc>
              <a:spcBef>
                <a:spcPts val="0"/>
              </a:spcBef>
              <a:spcAft>
                <a:spcPts val="0"/>
              </a:spcAft>
              <a:buClr>
                <a:srgbClr val="FF0000"/>
              </a:buClr>
              <a:buSzTx/>
              <a:buFont typeface="Wingdings" panose="05000000000000000000" pitchFamily="2" charset="2"/>
              <a:buChar char="n"/>
              <a:defRPr/>
            </a:pPr>
            <a:r>
              <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rPr>
              <a:t>操作简单、安全、环境友好</a:t>
            </a:r>
            <a:endPar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endParaRPr>
          </a:p>
          <a:p>
            <a:pPr marL="285750" indent="-285750" algn="l">
              <a:lnSpc>
                <a:spcPct val="150000"/>
              </a:lnSpc>
              <a:spcBef>
                <a:spcPts val="0"/>
              </a:spcBef>
              <a:spcAft>
                <a:spcPts val="0"/>
              </a:spcAft>
              <a:buClr>
                <a:srgbClr val="FF0000"/>
              </a:buClr>
              <a:buSzTx/>
              <a:buFont typeface="Wingdings" panose="05000000000000000000" pitchFamily="2" charset="2"/>
              <a:buChar char="n"/>
              <a:defRPr/>
            </a:pPr>
            <a:r>
              <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rPr>
              <a:t>该产品无腐蚀性和刺激性</a:t>
            </a:r>
            <a:endPar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endParaRPr>
          </a:p>
        </p:txBody>
      </p:sp>
      <p:sp>
        <p:nvSpPr>
          <p:cNvPr id="30" name="矩形 29"/>
          <p:cNvSpPr/>
          <p:nvPr/>
        </p:nvSpPr>
        <p:spPr>
          <a:xfrm>
            <a:off x="4338825" y="9627695"/>
            <a:ext cx="2721510" cy="682238"/>
          </a:xfrm>
          <a:prstGeom prst="rect">
            <a:avLst/>
          </a:prstGeom>
        </p:spPr>
        <p:txBody>
          <a:bodyPr wrap="square">
            <a:spAutoFit/>
          </a:bodyPr>
          <a:lstStyle/>
          <a:p>
            <a:pPr algn="r">
              <a:lnSpc>
                <a:spcPts val="1000"/>
              </a:lnSpc>
              <a:spcAft>
                <a:spcPts val="300"/>
              </a:spcAft>
            </a:pPr>
            <a:r>
              <a:rPr lang="en-US" altLang="zh-CN" sz="1000" b="1" dirty="0">
                <a:solidFill>
                  <a:srgbClr val="656565"/>
                </a:solidFill>
                <a:latin typeface="Arial" panose="020B0604020202020204" pitchFamily="34" charset="0"/>
                <a:cs typeface="Arial" panose="020B0604020202020204" pitchFamily="34" charset="0"/>
              </a:rPr>
              <a:t>www.cosl.com.cn</a:t>
            </a:r>
            <a:endParaRPr lang="en-US" altLang="zh-CN" sz="1000" b="1" dirty="0">
              <a:solidFill>
                <a:srgbClr val="656565"/>
              </a:solidFill>
              <a:latin typeface="Arial" panose="020B0604020202020204" pitchFamily="34" charset="0"/>
              <a:cs typeface="Arial" panose="020B0604020202020204" pitchFamily="34" charset="0"/>
            </a:endParaRPr>
          </a:p>
          <a:p>
            <a:pPr algn="r">
              <a:lnSpc>
                <a:spcPts val="1000"/>
              </a:lnSpc>
              <a:spcAft>
                <a:spcPts val="300"/>
              </a:spcAft>
            </a:pPr>
            <a:r>
              <a:rPr lang="en-US" altLang="zh-CN" sz="1000" b="1" dirty="0">
                <a:solidFill>
                  <a:srgbClr val="656565"/>
                </a:solidFill>
                <a:latin typeface="Arial" panose="020B0604020202020204" pitchFamily="34" charset="0"/>
                <a:cs typeface="Arial" panose="020B0604020202020204" pitchFamily="34" charset="0"/>
              </a:rPr>
              <a:t>China Oilfield Services Limited</a:t>
            </a:r>
            <a:endParaRPr lang="en-US" altLang="zh-CN" sz="1000" b="1" dirty="0">
              <a:solidFill>
                <a:srgbClr val="656565"/>
              </a:solidFill>
              <a:latin typeface="Arial" panose="020B0604020202020204" pitchFamily="34" charset="0"/>
              <a:cs typeface="Arial" panose="020B0604020202020204" pitchFamily="34" charset="0"/>
            </a:endParaRPr>
          </a:p>
          <a:p>
            <a:pPr algn="r">
              <a:lnSpc>
                <a:spcPts val="1000"/>
              </a:lnSpc>
              <a:spcAft>
                <a:spcPts val="300"/>
              </a:spcAft>
            </a:pPr>
            <a:r>
              <a:rPr lang="en-GB" altLang="zh-CN" sz="1000" dirty="0">
                <a:solidFill>
                  <a:srgbClr val="656565"/>
                </a:solidFill>
                <a:latin typeface="Arial" panose="020B0604020202020204" pitchFamily="34" charset="0"/>
                <a:cs typeface="Arial" panose="020B0604020202020204" pitchFamily="34" charset="0"/>
              </a:rPr>
              <a:t>No.81, </a:t>
            </a:r>
            <a:r>
              <a:rPr lang="en-GB" altLang="zh-CN" sz="1000" dirty="0" err="1">
                <a:solidFill>
                  <a:srgbClr val="656565"/>
                </a:solidFill>
                <a:latin typeface="Arial" panose="020B0604020202020204" pitchFamily="34" charset="0"/>
                <a:cs typeface="Arial" panose="020B0604020202020204" pitchFamily="34" charset="0"/>
              </a:rPr>
              <a:t>Xinggong</a:t>
            </a:r>
            <a:r>
              <a:rPr lang="en-GB" altLang="zh-CN" sz="1000" dirty="0">
                <a:solidFill>
                  <a:srgbClr val="656565"/>
                </a:solidFill>
                <a:latin typeface="Arial" panose="020B0604020202020204" pitchFamily="34" charset="0"/>
                <a:cs typeface="Arial" panose="020B0604020202020204" pitchFamily="34" charset="0"/>
              </a:rPr>
              <a:t> West Street, </a:t>
            </a:r>
            <a:r>
              <a:rPr lang="en-GB" altLang="zh-CN" sz="1000" dirty="0" err="1">
                <a:solidFill>
                  <a:srgbClr val="656565"/>
                </a:solidFill>
                <a:latin typeface="Arial" panose="020B0604020202020204" pitchFamily="34" charset="0"/>
                <a:cs typeface="Arial" panose="020B0604020202020204" pitchFamily="34" charset="0"/>
              </a:rPr>
              <a:t>Yanjiao</a:t>
            </a:r>
            <a:r>
              <a:rPr lang="en-GB" altLang="zh-CN" sz="1000" dirty="0">
                <a:solidFill>
                  <a:srgbClr val="656565"/>
                </a:solidFill>
                <a:latin typeface="Arial" panose="020B0604020202020204" pitchFamily="34" charset="0"/>
                <a:cs typeface="Arial" panose="020B0604020202020204" pitchFamily="34" charset="0"/>
              </a:rPr>
              <a:t>, </a:t>
            </a:r>
            <a:r>
              <a:rPr lang="en-GB" altLang="zh-CN" sz="1000" dirty="0" err="1">
                <a:solidFill>
                  <a:srgbClr val="656565"/>
                </a:solidFill>
                <a:latin typeface="Arial" panose="020B0604020202020204" pitchFamily="34" charset="0"/>
                <a:cs typeface="Arial" panose="020B0604020202020204" pitchFamily="34" charset="0"/>
              </a:rPr>
              <a:t>Sanhe</a:t>
            </a:r>
            <a:r>
              <a:rPr lang="en-GB" altLang="zh-CN" sz="1000" dirty="0">
                <a:solidFill>
                  <a:srgbClr val="656565"/>
                </a:solidFill>
                <a:latin typeface="Arial" panose="020B0604020202020204" pitchFamily="34" charset="0"/>
                <a:cs typeface="Arial" panose="020B0604020202020204" pitchFamily="34" charset="0"/>
              </a:rPr>
              <a:t>, Hebei, </a:t>
            </a:r>
            <a:r>
              <a:rPr lang="en-US" altLang="zh-CN" sz="1000" dirty="0" smtClean="0">
                <a:solidFill>
                  <a:srgbClr val="656565"/>
                </a:solidFill>
                <a:latin typeface="Arial" panose="020B0604020202020204" pitchFamily="34" charset="0"/>
                <a:cs typeface="Arial" panose="020B0604020202020204" pitchFamily="34" charset="0"/>
              </a:rPr>
              <a:t>China</a:t>
            </a:r>
            <a:endParaRPr lang="en-US" altLang="zh-CN" sz="1000" dirty="0">
              <a:solidFill>
                <a:srgbClr val="656565"/>
              </a:solidFill>
              <a:latin typeface="Arial" panose="020B0604020202020204" pitchFamily="34" charset="0"/>
              <a:cs typeface="Arial" panose="020B0604020202020204" pitchFamily="34" charset="0"/>
            </a:endParaRPr>
          </a:p>
        </p:txBody>
      </p:sp>
      <p:sp>
        <p:nvSpPr>
          <p:cNvPr id="31" name="矩形 30"/>
          <p:cNvSpPr/>
          <p:nvPr/>
        </p:nvSpPr>
        <p:spPr>
          <a:xfrm>
            <a:off x="428439" y="9619416"/>
            <a:ext cx="3910387" cy="523220"/>
          </a:xfrm>
          <a:prstGeom prst="rect">
            <a:avLst/>
          </a:prstGeom>
          <a:ln w="3175">
            <a:solidFill>
              <a:schemeClr val="tx1"/>
            </a:solidFill>
          </a:ln>
        </p:spPr>
        <p:txBody>
          <a:bodyPr wrap="square">
            <a:spAutoFit/>
          </a:bodyPr>
          <a:lstStyle/>
          <a:p>
            <a:r>
              <a:rPr lang="en-US" altLang="zh-CN" sz="700" dirty="0">
                <a:latin typeface="Arial" panose="020B0604020202020204" pitchFamily="34" charset="0"/>
                <a:cs typeface="Arial" panose="020B0604020202020204" pitchFamily="34" charset="0"/>
              </a:rPr>
              <a:t>This information is supplied solely for informational purposes and COSL makes no guarantees or warranties, either expressed or implied, with respect to the accuracy and use of this data. All product warranties and guarantees shall be governed by the Standard Terms of Sale. Nothing in this document is legal advice or is a substitute for competent legal advice.</a:t>
            </a:r>
            <a:endParaRPr lang="zh-CN" altLang="en-US" sz="700" dirty="0">
              <a:latin typeface="Arial" panose="020B0604020202020204" pitchFamily="34" charset="0"/>
              <a:cs typeface="Arial" panose="020B0604020202020204" pitchFamily="34" charset="0"/>
            </a:endParaRPr>
          </a:p>
        </p:txBody>
      </p:sp>
      <p:cxnSp>
        <p:nvCxnSpPr>
          <p:cNvPr id="6" name="直接连接符 5"/>
          <p:cNvCxnSpPr/>
          <p:nvPr/>
        </p:nvCxnSpPr>
        <p:spPr>
          <a:xfrm>
            <a:off x="-825" y="10368000"/>
            <a:ext cx="7560000" cy="0"/>
          </a:xfrm>
          <a:prstGeom prst="line">
            <a:avLst/>
          </a:prstGeom>
          <a:ln w="12700">
            <a:solidFill>
              <a:srgbClr val="DD002B"/>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825" y="10332000"/>
            <a:ext cx="7560000" cy="0"/>
          </a:xfrm>
          <a:prstGeom prst="line">
            <a:avLst/>
          </a:prstGeom>
          <a:ln w="12700">
            <a:solidFill>
              <a:srgbClr val="0075C2"/>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22811" y="10320966"/>
            <a:ext cx="7560000" cy="0"/>
          </a:xfrm>
          <a:prstGeom prst="line">
            <a:avLst/>
          </a:prstGeom>
          <a:ln w="12700">
            <a:solidFill>
              <a:srgbClr val="0075C2"/>
            </a:solidFill>
          </a:ln>
        </p:spPr>
        <p:style>
          <a:lnRef idx="1">
            <a:schemeClr val="accent1"/>
          </a:lnRef>
          <a:fillRef idx="0">
            <a:schemeClr val="accent1"/>
          </a:fillRef>
          <a:effectRef idx="0">
            <a:schemeClr val="accent1"/>
          </a:effectRef>
          <a:fontRef idx="minor">
            <a:schemeClr val="tx1"/>
          </a:fontRef>
        </p:style>
      </p:cxnSp>
      <p:sp>
        <p:nvSpPr>
          <p:cNvPr id="26" name="矩形 25"/>
          <p:cNvSpPr/>
          <p:nvPr/>
        </p:nvSpPr>
        <p:spPr>
          <a:xfrm>
            <a:off x="527049" y="4505081"/>
            <a:ext cx="3162300" cy="337185"/>
          </a:xfrm>
          <a:prstGeom prst="rect">
            <a:avLst/>
          </a:prstGeom>
        </p:spPr>
        <p:txBody>
          <a:bodyPr wrap="square">
            <a:spAutoFit/>
          </a:bodyPr>
          <a:lstStyle/>
          <a:p>
            <a:r>
              <a:rPr lang="zh-CN" altLang="en-US" sz="1600" b="1" dirty="0">
                <a:solidFill>
                  <a:srgbClr val="FF0000"/>
                </a:solidFill>
                <a:latin typeface="Arial" panose="020B0604020202020204" pitchFamily="34" charset="0"/>
                <a:ea typeface="黑体" panose="02010609060101010101" pitchFamily="49" charset="-122"/>
                <a:cs typeface="Arial" panose="020B0604020202020204" pitchFamily="34" charset="0"/>
              </a:rPr>
              <a:t>应用范围</a:t>
            </a:r>
            <a:endParaRPr lang="zh-CN" altLang="en-US" sz="1600" b="1" dirty="0">
              <a:solidFill>
                <a:srgbClr val="FF0000"/>
              </a:solidFill>
              <a:latin typeface="Arial" panose="020B0604020202020204" pitchFamily="34" charset="0"/>
              <a:ea typeface="黑体" panose="02010609060101010101" pitchFamily="49" charset="-122"/>
              <a:cs typeface="Arial" panose="020B0604020202020204" pitchFamily="34" charset="0"/>
            </a:endParaRPr>
          </a:p>
        </p:txBody>
      </p:sp>
      <p:sp>
        <p:nvSpPr>
          <p:cNvPr id="27" name="矩形 26"/>
          <p:cNvSpPr/>
          <p:nvPr/>
        </p:nvSpPr>
        <p:spPr>
          <a:xfrm>
            <a:off x="527049" y="4843839"/>
            <a:ext cx="5902326" cy="645160"/>
          </a:xfrm>
          <a:prstGeom prst="rect">
            <a:avLst/>
          </a:prstGeom>
        </p:spPr>
        <p:txBody>
          <a:bodyPr wrap="square">
            <a:spAutoFit/>
          </a:bodyPr>
          <a:lstStyle/>
          <a:p>
            <a:pPr marL="285750" lvl="0" indent="-285750" algn="l">
              <a:lnSpc>
                <a:spcPct val="150000"/>
              </a:lnSpc>
              <a:spcBef>
                <a:spcPts val="0"/>
              </a:spcBef>
              <a:spcAft>
                <a:spcPts val="0"/>
              </a:spcAft>
              <a:buClr>
                <a:srgbClr val="FF0000"/>
              </a:buClr>
              <a:buSzTx/>
              <a:buFont typeface="Wingdings" panose="05000000000000000000" pitchFamily="2" charset="2"/>
              <a:buChar char="n"/>
              <a:defRPr/>
            </a:pPr>
            <a:r>
              <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sym typeface="+mn-ea"/>
              </a:rPr>
              <a:t>与絮凝剂搭配使用，适用于完修井液</a:t>
            </a:r>
            <a:endPar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endParaRPr>
          </a:p>
          <a:p>
            <a:pPr marL="285750" lvl="0" indent="-285750" algn="l">
              <a:lnSpc>
                <a:spcPct val="150000"/>
              </a:lnSpc>
              <a:spcBef>
                <a:spcPts val="0"/>
              </a:spcBef>
              <a:spcAft>
                <a:spcPts val="0"/>
              </a:spcAft>
              <a:buClr>
                <a:srgbClr val="FF0000"/>
              </a:buClr>
              <a:buSzTx/>
              <a:buFont typeface="Wingdings" panose="05000000000000000000" pitchFamily="2" charset="2"/>
              <a:buChar char="n"/>
              <a:defRPr/>
            </a:pPr>
            <a:r>
              <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rPr>
              <a:t>推荐加量范围：0.001</a:t>
            </a:r>
            <a:r>
              <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sym typeface="+mn-ea"/>
              </a:rPr>
              <a:t>～</a:t>
            </a:r>
            <a:r>
              <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rPr>
              <a:t>0.01 kg/m</a:t>
            </a:r>
            <a:r>
              <a:rPr lang="zh-CN" altLang="en-US" sz="1200" baseline="30000" dirty="0">
                <a:solidFill>
                  <a:srgbClr val="000000"/>
                </a:solidFill>
                <a:latin typeface="Arial" panose="020B0604020202020204" pitchFamily="34" charset="0"/>
                <a:ea typeface="黑体" panose="02010609060101010101" pitchFamily="49" charset="-122"/>
                <a:cs typeface="Arial" panose="020B0604020202020204" pitchFamily="34" charset="0"/>
              </a:rPr>
              <a:t>3</a:t>
            </a:r>
            <a:endParaRPr lang="zh-CN" altLang="en-US" sz="1200" baseline="30000" dirty="0">
              <a:solidFill>
                <a:srgbClr val="000000"/>
              </a:solidFill>
              <a:latin typeface="Arial" panose="020B0604020202020204" pitchFamily="34" charset="0"/>
              <a:ea typeface="黑体" panose="02010609060101010101" pitchFamily="49" charset="-122"/>
              <a:cs typeface="Arial" panose="020B0604020202020204" pitchFamily="34" charset="0"/>
            </a:endParaRPr>
          </a:p>
        </p:txBody>
      </p:sp>
      <p:sp>
        <p:nvSpPr>
          <p:cNvPr id="34" name="矩形 33"/>
          <p:cNvSpPr/>
          <p:nvPr/>
        </p:nvSpPr>
        <p:spPr>
          <a:xfrm>
            <a:off x="527049" y="5660836"/>
            <a:ext cx="3162300" cy="337185"/>
          </a:xfrm>
          <a:prstGeom prst="rect">
            <a:avLst/>
          </a:prstGeom>
        </p:spPr>
        <p:txBody>
          <a:bodyPr wrap="square">
            <a:spAutoFit/>
          </a:bodyPr>
          <a:lstStyle/>
          <a:p>
            <a:r>
              <a:rPr lang="zh-CN" altLang="en-US" sz="1600" b="1" dirty="0" smtClean="0">
                <a:solidFill>
                  <a:srgbClr val="FF0000"/>
                </a:solidFill>
                <a:latin typeface="Arial" panose="020B0604020202020204" pitchFamily="34" charset="0"/>
                <a:ea typeface="黑体" panose="02010609060101010101" pitchFamily="49" charset="-122"/>
                <a:cs typeface="Arial" panose="020B0604020202020204" pitchFamily="34" charset="0"/>
              </a:rPr>
              <a:t>包装储运</a:t>
            </a:r>
            <a:endParaRPr lang="zh-CN" altLang="en-US" sz="1600" b="1" dirty="0">
              <a:solidFill>
                <a:srgbClr val="FF0000"/>
              </a:solidFill>
              <a:latin typeface="Arial" panose="020B0604020202020204" pitchFamily="34" charset="0"/>
              <a:ea typeface="黑体" panose="02010609060101010101" pitchFamily="49" charset="-122"/>
              <a:cs typeface="Arial" panose="020B0604020202020204" pitchFamily="34" charset="0"/>
            </a:endParaRPr>
          </a:p>
        </p:txBody>
      </p:sp>
      <p:sp>
        <p:nvSpPr>
          <p:cNvPr id="25" name="矩形 24"/>
          <p:cNvSpPr/>
          <p:nvPr/>
        </p:nvSpPr>
        <p:spPr>
          <a:xfrm>
            <a:off x="527049" y="7141556"/>
            <a:ext cx="3162300" cy="337185"/>
          </a:xfrm>
          <a:prstGeom prst="rect">
            <a:avLst/>
          </a:prstGeom>
        </p:spPr>
        <p:txBody>
          <a:bodyPr wrap="square">
            <a:spAutoFit/>
          </a:bodyPr>
          <a:lstStyle/>
          <a:p>
            <a:r>
              <a:rPr lang="zh-CN" altLang="en-US" sz="1600" b="1" dirty="0">
                <a:solidFill>
                  <a:srgbClr val="FF0000"/>
                </a:solidFill>
                <a:latin typeface="Arial" panose="020B0604020202020204" pitchFamily="34" charset="0"/>
                <a:ea typeface="黑体" panose="02010609060101010101" pitchFamily="49" charset="-122"/>
                <a:cs typeface="Arial" panose="020B0604020202020204" pitchFamily="34" charset="0"/>
              </a:rPr>
              <a:t>理化性能</a:t>
            </a:r>
            <a:endParaRPr lang="zh-CN" altLang="en-US" sz="1600" b="1" dirty="0">
              <a:solidFill>
                <a:srgbClr val="FF0000"/>
              </a:solidFill>
              <a:latin typeface="Arial" panose="020B0604020202020204" pitchFamily="34" charset="0"/>
              <a:ea typeface="黑体" panose="02010609060101010101" pitchFamily="49" charset="-122"/>
              <a:cs typeface="Arial" panose="020B0604020202020204" pitchFamily="34" charset="0"/>
            </a:endParaRPr>
          </a:p>
        </p:txBody>
      </p:sp>
      <p:graphicFrame>
        <p:nvGraphicFramePr>
          <p:cNvPr id="13" name="表格 12"/>
          <p:cNvGraphicFramePr>
            <a:graphicFrameLocks noGrp="1"/>
          </p:cNvGraphicFramePr>
          <p:nvPr>
            <p:custDataLst>
              <p:tags r:id="rId4"/>
            </p:custDataLst>
          </p:nvPr>
        </p:nvGraphicFramePr>
        <p:xfrm>
          <a:off x="539750" y="7536180"/>
          <a:ext cx="6536690" cy="1952625"/>
        </p:xfrm>
        <a:graphic>
          <a:graphicData uri="http://schemas.openxmlformats.org/drawingml/2006/table">
            <a:tbl>
              <a:tblPr firstRow="1" firstCol="1" bandRow="1">
                <a:tableStyleId>{0505E3EF-67EA-436B-97B2-0124C06EBD24}</a:tableStyleId>
              </a:tblPr>
              <a:tblGrid>
                <a:gridCol w="3268345"/>
                <a:gridCol w="3268345"/>
              </a:tblGrid>
              <a:tr h="444500">
                <a:tc>
                  <a:txBody>
                    <a:bodyPr/>
                    <a:lstStyle/>
                    <a:p>
                      <a:pPr algn="ctr">
                        <a:spcAft>
                          <a:spcPts val="0"/>
                        </a:spcAft>
                      </a:pPr>
                      <a:r>
                        <a:rPr lang="zh-CN" sz="1200" kern="100" dirty="0">
                          <a:solidFill>
                            <a:schemeClr val="bg1"/>
                          </a:solidFill>
                          <a:effectLst/>
                          <a:latin typeface="Times New Roman" panose="02020603050405020304" pitchFamily="18" charset="0"/>
                          <a:ea typeface="黑体" panose="02010609060101010101" pitchFamily="49" charset="-122"/>
                          <a:cs typeface="Times New Roman" panose="02020603050405020304" pitchFamily="18" charset="0"/>
                        </a:rPr>
                        <a:t>项</a:t>
                      </a:r>
                      <a:r>
                        <a:rPr lang="en-US" sz="1200" kern="100" dirty="0">
                          <a:solidFill>
                            <a:schemeClr val="bg1"/>
                          </a:solidFill>
                          <a:effectLst/>
                          <a:latin typeface="Times New Roman" panose="02020603050405020304" pitchFamily="18" charset="0"/>
                          <a:ea typeface="黑体" panose="02010609060101010101" pitchFamily="49" charset="-122"/>
                          <a:cs typeface="Times New Roman" panose="02020603050405020304" pitchFamily="18" charset="0"/>
                        </a:rPr>
                        <a:t>    </a:t>
                      </a:r>
                      <a:r>
                        <a:rPr lang="zh-CN" sz="1200" kern="100" dirty="0">
                          <a:solidFill>
                            <a:schemeClr val="bg1"/>
                          </a:solidFill>
                          <a:effectLst/>
                          <a:latin typeface="Times New Roman" panose="02020603050405020304" pitchFamily="18" charset="0"/>
                          <a:ea typeface="黑体" panose="02010609060101010101" pitchFamily="49" charset="-122"/>
                          <a:cs typeface="Times New Roman" panose="02020603050405020304" pitchFamily="18" charset="0"/>
                        </a:rPr>
                        <a:t>目</a:t>
                      </a:r>
                      <a:endParaRPr lang="zh-CN" sz="1200" kern="100" dirty="0">
                        <a:solidFill>
                          <a:schemeClr val="bg1"/>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solidFill>
                      <a:srgbClr val="FF0000"/>
                    </a:solidFill>
                  </a:tcPr>
                </a:tc>
                <a:tc>
                  <a:txBody>
                    <a:bodyPr/>
                    <a:lstStyle/>
                    <a:p>
                      <a:pPr algn="ctr">
                        <a:spcAft>
                          <a:spcPts val="0"/>
                        </a:spcAft>
                      </a:pPr>
                      <a:r>
                        <a:rPr lang="zh-CN" sz="1200" kern="100" dirty="0">
                          <a:solidFill>
                            <a:schemeClr val="bg1"/>
                          </a:solidFill>
                          <a:effectLst/>
                          <a:latin typeface="Times New Roman" panose="02020603050405020304" pitchFamily="18" charset="0"/>
                          <a:ea typeface="黑体" panose="02010609060101010101" pitchFamily="49" charset="-122"/>
                          <a:cs typeface="Times New Roman" panose="02020603050405020304" pitchFamily="18" charset="0"/>
                        </a:rPr>
                        <a:t>指</a:t>
                      </a:r>
                      <a:r>
                        <a:rPr lang="en-US" sz="1200" kern="100" dirty="0">
                          <a:solidFill>
                            <a:schemeClr val="bg1"/>
                          </a:solidFill>
                          <a:effectLst/>
                          <a:latin typeface="Times New Roman" panose="02020603050405020304" pitchFamily="18" charset="0"/>
                          <a:ea typeface="黑体" panose="02010609060101010101" pitchFamily="49" charset="-122"/>
                          <a:cs typeface="Times New Roman" panose="02020603050405020304" pitchFamily="18" charset="0"/>
                        </a:rPr>
                        <a:t>    </a:t>
                      </a:r>
                      <a:r>
                        <a:rPr lang="zh-CN" sz="1200" kern="100" dirty="0">
                          <a:solidFill>
                            <a:schemeClr val="bg1"/>
                          </a:solidFill>
                          <a:effectLst/>
                          <a:latin typeface="Times New Roman" panose="02020603050405020304" pitchFamily="18" charset="0"/>
                          <a:ea typeface="黑体" panose="02010609060101010101" pitchFamily="49" charset="-122"/>
                          <a:cs typeface="Times New Roman" panose="02020603050405020304" pitchFamily="18" charset="0"/>
                        </a:rPr>
                        <a:t>标</a:t>
                      </a:r>
                      <a:endParaRPr lang="zh-CN" sz="1200" kern="100" dirty="0">
                        <a:solidFill>
                          <a:schemeClr val="bg1"/>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solidFill>
                      <a:srgbClr val="FF0000"/>
                    </a:solidFill>
                  </a:tcPr>
                </a:tc>
              </a:tr>
              <a:tr h="301625">
                <a:tc>
                  <a:txBody>
                    <a:bodyPr/>
                    <a:lstStyle/>
                    <a:p>
                      <a:pPr algn="ctr">
                        <a:spcAft>
                          <a:spcPts val="0"/>
                        </a:spcAft>
                      </a:pPr>
                      <a:r>
                        <a:rPr lang="zh-CN" sz="1200" b="0" kern="100" dirty="0">
                          <a:effectLst/>
                          <a:latin typeface="Times New Roman" panose="02020603050405020304" pitchFamily="18" charset="0"/>
                          <a:ea typeface="黑体" panose="02010609060101010101" pitchFamily="49" charset="-122"/>
                          <a:cs typeface="Times New Roman" panose="02020603050405020304" pitchFamily="18" charset="0"/>
                        </a:rPr>
                        <a:t>外观</a:t>
                      </a:r>
                      <a:endParaRPr lang="zh-CN" sz="1200" b="0" kern="100" dirty="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tc>
                <a:tc>
                  <a:txBody>
                    <a:bodyPr/>
                    <a:lstStyle/>
                    <a:p>
                      <a:pPr algn="ctr">
                        <a:spcAft>
                          <a:spcPts val="0"/>
                        </a:spcAft>
                      </a:pPr>
                      <a:r>
                        <a:rPr lang="zh-CN" altLang="en-US" sz="1200" kern="100" dirty="0">
                          <a:effectLst/>
                          <a:latin typeface="Times New Roman" panose="02020603050405020304" pitchFamily="18" charset="0"/>
                          <a:ea typeface="黑体" panose="02010609060101010101" pitchFamily="49" charset="-122"/>
                          <a:cs typeface="Times New Roman" panose="02020603050405020304" pitchFamily="18" charset="0"/>
                        </a:rPr>
                        <a:t>白色粒</a:t>
                      </a:r>
                      <a:r>
                        <a:rPr lang="zh-CN" altLang="en-US" sz="1200" kern="100" dirty="0">
                          <a:effectLst/>
                          <a:latin typeface="Times New Roman" panose="02020603050405020304" pitchFamily="18" charset="0"/>
                          <a:ea typeface="黑体" panose="02010609060101010101" pitchFamily="49" charset="-122"/>
                          <a:cs typeface="Times New Roman" panose="02020603050405020304" pitchFamily="18" charset="0"/>
                        </a:rPr>
                        <a:t>状</a:t>
                      </a:r>
                      <a:endParaRPr lang="zh-CN" altLang="en-US" sz="1200" kern="100" dirty="0">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tc>
              </a:tr>
              <a:tr h="301625">
                <a:tc>
                  <a:txBody>
                    <a:bodyPr/>
                    <a:lstStyle/>
                    <a:p>
                      <a:pPr algn="ctr">
                        <a:spcAft>
                          <a:spcPts val="0"/>
                        </a:spcAft>
                      </a:pPr>
                      <a:r>
                        <a:rPr lang="zh-CN" sz="1200" b="0" kern="100" dirty="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密度（</a:t>
                      </a:r>
                      <a:r>
                        <a:rPr lang="en-US" sz="1200" b="0" kern="100" dirty="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20±2</a:t>
                      </a:r>
                      <a:r>
                        <a:rPr lang="zh-CN" sz="1200" b="0" kern="100" dirty="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a:t>
                      </a:r>
                      <a:r>
                        <a:rPr lang="en-US" sz="1200" b="0" kern="100" dirty="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g/cm</a:t>
                      </a:r>
                      <a:r>
                        <a:rPr lang="en-US" sz="1200" b="0" kern="100" baseline="30000" dirty="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3</a:t>
                      </a:r>
                      <a:endParaRPr lang="en-US" sz="1200" b="0" kern="100" baseline="30000" dirty="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tc>
                <a:tc>
                  <a:txBody>
                    <a:bodyPr/>
                    <a:lstStyle/>
                    <a:p>
                      <a:pPr algn="ctr">
                        <a:spcAft>
                          <a:spcPts val="0"/>
                        </a:spcAft>
                      </a:pPr>
                      <a:r>
                        <a:rPr lang="en-US" altLang="zh-CN" sz="1200" kern="100" dirty="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0.65</a:t>
                      </a:r>
                      <a:r>
                        <a:rPr lang="zh-CN" altLang="en-US" sz="1200">
                          <a:solidFill>
                            <a:srgbClr val="000000"/>
                          </a:solidFill>
                          <a:latin typeface="黑体" panose="02010609060101010101" pitchFamily="49" charset="-122"/>
                          <a:ea typeface="黑体" panose="02010609060101010101" pitchFamily="49" charset="-122"/>
                          <a:cs typeface="仿宋_GB2312" panose="02010609030101010101" charset="-122"/>
                          <a:sym typeface="+mn-ea"/>
                        </a:rPr>
                        <a:t>～</a:t>
                      </a:r>
                      <a:r>
                        <a:rPr lang="en-US" altLang="zh-CN" sz="1200" kern="100" dirty="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0.70</a:t>
                      </a:r>
                      <a:endParaRPr lang="en-US" altLang="zh-CN" sz="1200" kern="100" dirty="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tc>
              </a:tr>
              <a:tr h="301625">
                <a:tc>
                  <a:txBody>
                    <a:bodyPr/>
                    <a:lstStyle/>
                    <a:p>
                      <a:pPr algn="ctr">
                        <a:spcAft>
                          <a:spcPts val="0"/>
                        </a:spcAft>
                        <a:tabLst>
                          <a:tab pos="2637155" algn="ctr"/>
                          <a:tab pos="5274310" algn="r"/>
                          <a:tab pos="266700" algn="l"/>
                        </a:tabLst>
                      </a:pPr>
                      <a:r>
                        <a:rPr lang="zh-CN" sz="1200" b="0" kern="100" dirty="0" smtClean="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溶解性</a:t>
                      </a:r>
                      <a:endParaRPr lang="zh-CN" sz="1200" b="0" kern="100" dirty="0" smtClean="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tc>
                <a:tc>
                  <a:txBody>
                    <a:bodyPr/>
                    <a:lstStyle/>
                    <a:p>
                      <a:pPr algn="ctr">
                        <a:spcAft>
                          <a:spcPts val="0"/>
                        </a:spcAft>
                      </a:pPr>
                      <a:r>
                        <a:rPr lang="zh-CN" sz="1200" kern="100" dirty="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rPr>
                        <a:t>溶于水</a:t>
                      </a:r>
                      <a:endParaRPr lang="zh-CN" sz="1200" kern="100" dirty="0">
                        <a:solidFill>
                          <a:schemeClr val="tx1"/>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tc>
              </a:tr>
              <a:tr h="301625">
                <a:tc>
                  <a:txBody>
                    <a:bodyPr/>
                    <a:lstStyle/>
                    <a:p>
                      <a:pPr marL="0" algn="ctr" defTabSz="755650" rtl="0" eaLnBrk="1" latinLnBrk="0" hangingPunct="1">
                        <a:lnSpc>
                          <a:spcPts val="2000"/>
                        </a:lnSpc>
                        <a:spcAft>
                          <a:spcPts val="0"/>
                        </a:spcAft>
                      </a:pPr>
                      <a:r>
                        <a:rPr lang="en-US" altLang="zh-CN" sz="1200" b="0" kern="100" dirty="0" smtClean="0">
                          <a:solidFill>
                            <a:schemeClr val="dk1"/>
                          </a:solidFill>
                          <a:effectLst/>
                          <a:latin typeface="Times New Roman" panose="02020603050405020304" pitchFamily="18" charset="0"/>
                          <a:ea typeface="黑体" panose="02010609060101010101" pitchFamily="49" charset="-122"/>
                          <a:cs typeface="Times New Roman" panose="02020603050405020304" pitchFamily="18" charset="0"/>
                        </a:rPr>
                        <a:t>pH</a:t>
                      </a:r>
                      <a:endParaRPr lang="en-US" altLang="zh-CN" sz="1200" b="0" kern="100" dirty="0" smtClean="0">
                        <a:solidFill>
                          <a:schemeClr val="dk1"/>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tc>
                <a:tc>
                  <a:txBody>
                    <a:bodyPr/>
                    <a:lstStyle/>
                    <a:p>
                      <a:pPr marL="0" algn="ctr" defTabSz="755650" rtl="0" eaLnBrk="1" latinLnBrk="0" hangingPunct="1">
                        <a:lnSpc>
                          <a:spcPts val="2000"/>
                        </a:lnSpc>
                        <a:spcAft>
                          <a:spcPts val="0"/>
                        </a:spcAft>
                      </a:pPr>
                      <a:r>
                        <a:rPr lang="en-US" sz="1200" b="0" kern="100" dirty="0" smtClean="0">
                          <a:solidFill>
                            <a:schemeClr val="dk1"/>
                          </a:solidFill>
                          <a:effectLst/>
                          <a:latin typeface="Times New Roman" panose="02020603050405020304" pitchFamily="18" charset="0"/>
                          <a:ea typeface="黑体" panose="02010609060101010101" pitchFamily="49" charset="-122"/>
                          <a:cs typeface="Times New Roman" panose="02020603050405020304" pitchFamily="18" charset="0"/>
                        </a:rPr>
                        <a:t>6.5</a:t>
                      </a:r>
                      <a:r>
                        <a:rPr lang="zh-CN" altLang="en-US" sz="1200">
                          <a:solidFill>
                            <a:srgbClr val="000000"/>
                          </a:solidFill>
                          <a:latin typeface="黑体" panose="02010609060101010101" pitchFamily="49" charset="-122"/>
                          <a:ea typeface="黑体" panose="02010609060101010101" pitchFamily="49" charset="-122"/>
                          <a:cs typeface="仿宋_GB2312" panose="02010609030101010101" charset="-122"/>
                          <a:sym typeface="+mn-ea"/>
                        </a:rPr>
                        <a:t>～</a:t>
                      </a:r>
                      <a:r>
                        <a:rPr lang="en-US" sz="1200" b="0" kern="100" dirty="0" smtClean="0">
                          <a:solidFill>
                            <a:schemeClr val="dk1"/>
                          </a:solidFill>
                          <a:effectLst/>
                          <a:latin typeface="Times New Roman" panose="02020603050405020304" pitchFamily="18" charset="0"/>
                          <a:ea typeface="黑体" panose="02010609060101010101" pitchFamily="49" charset="-122"/>
                          <a:cs typeface="Times New Roman" panose="02020603050405020304" pitchFamily="18" charset="0"/>
                        </a:rPr>
                        <a:t>7.5</a:t>
                      </a:r>
                      <a:endParaRPr lang="en-US" sz="1200" b="0" kern="100" dirty="0" smtClean="0">
                        <a:solidFill>
                          <a:schemeClr val="dk1"/>
                        </a:solidFill>
                        <a:effectLst/>
                        <a:latin typeface="Times New Roman" panose="02020603050405020304" pitchFamily="18" charset="0"/>
                        <a:ea typeface="黑体" panose="02010609060101010101" pitchFamily="49" charset="-122"/>
                        <a:cs typeface="Times New Roman" panose="02020603050405020304" pitchFamily="18" charset="0"/>
                      </a:endParaRPr>
                    </a:p>
                  </a:txBody>
                  <a:tcPr marL="68580" marR="68580" marT="0" marB="0" anchor="ctr"/>
                </a:tc>
              </a:tr>
            </a:tbl>
          </a:graphicData>
        </a:graphic>
      </p:graphicFrame>
      <p:sp>
        <p:nvSpPr>
          <p:cNvPr id="12" name="矩形 11"/>
          <p:cNvSpPr/>
          <p:nvPr/>
        </p:nvSpPr>
        <p:spPr>
          <a:xfrm>
            <a:off x="527049" y="6016625"/>
            <a:ext cx="5327015" cy="1198880"/>
          </a:xfrm>
          <a:prstGeom prst="rect">
            <a:avLst/>
          </a:prstGeom>
        </p:spPr>
        <p:txBody>
          <a:bodyPr wrap="square" rtlCol="0" anchor="t">
            <a:spAutoFit/>
          </a:bodyPr>
          <a:p>
            <a:pPr marL="285750" lvl="0" indent="-285750" algn="l">
              <a:lnSpc>
                <a:spcPct val="150000"/>
              </a:lnSpc>
              <a:spcBef>
                <a:spcPts val="0"/>
              </a:spcBef>
              <a:spcAft>
                <a:spcPts val="0"/>
              </a:spcAft>
              <a:buClr>
                <a:srgbClr val="FF0000"/>
              </a:buClr>
              <a:buSzTx/>
              <a:buFont typeface="Wingdings" panose="05000000000000000000" pitchFamily="2" charset="2"/>
              <a:buChar char="n"/>
              <a:defRPr/>
            </a:pPr>
            <a:r>
              <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sym typeface="+mn-ea"/>
              </a:rPr>
              <a:t>包装要求：复合包装袋或按用户要求</a:t>
            </a:r>
            <a:endPar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sym typeface="+mn-ea"/>
            </a:endParaRPr>
          </a:p>
          <a:p>
            <a:pPr marL="285750" lvl="0" indent="-285750" algn="l">
              <a:lnSpc>
                <a:spcPct val="150000"/>
              </a:lnSpc>
              <a:spcBef>
                <a:spcPts val="0"/>
              </a:spcBef>
              <a:spcAft>
                <a:spcPts val="0"/>
              </a:spcAft>
              <a:buClr>
                <a:srgbClr val="FF0000"/>
              </a:buClr>
              <a:buSzTx/>
              <a:buFont typeface="Wingdings" panose="05000000000000000000" pitchFamily="2" charset="2"/>
              <a:buChar char="n"/>
              <a:defRPr/>
            </a:pPr>
            <a:r>
              <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sym typeface="+mn-ea"/>
              </a:rPr>
              <a:t>包装规格：25 kg/袋或按用户要求</a:t>
            </a:r>
            <a:endPar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sym typeface="+mn-ea"/>
            </a:endParaRPr>
          </a:p>
          <a:p>
            <a:pPr marL="285750" lvl="0" indent="-285750" algn="l">
              <a:lnSpc>
                <a:spcPct val="150000"/>
              </a:lnSpc>
              <a:spcBef>
                <a:spcPts val="0"/>
              </a:spcBef>
              <a:spcAft>
                <a:spcPts val="0"/>
              </a:spcAft>
              <a:buClr>
                <a:srgbClr val="FF0000"/>
              </a:buClr>
              <a:buSzTx/>
              <a:buFont typeface="Wingdings" panose="05000000000000000000" pitchFamily="2" charset="2"/>
              <a:buChar char="n"/>
              <a:defRPr/>
            </a:pPr>
            <a:r>
              <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sym typeface="+mn-ea"/>
              </a:rPr>
              <a:t>贮存条件：贮存在干燥通风处，远离热源、火源</a:t>
            </a:r>
            <a:endPar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sym typeface="+mn-ea"/>
            </a:endParaRPr>
          </a:p>
          <a:p>
            <a:pPr marL="285750" lvl="0" indent="-285750" algn="l">
              <a:lnSpc>
                <a:spcPct val="150000"/>
              </a:lnSpc>
              <a:spcBef>
                <a:spcPts val="0"/>
              </a:spcBef>
              <a:spcAft>
                <a:spcPts val="0"/>
              </a:spcAft>
              <a:buClr>
                <a:srgbClr val="FF0000"/>
              </a:buClr>
              <a:buSzTx/>
              <a:buFont typeface="Wingdings" panose="05000000000000000000" pitchFamily="2" charset="2"/>
              <a:buChar char="n"/>
              <a:defRPr/>
            </a:pPr>
            <a:r>
              <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sym typeface="+mn-ea"/>
              </a:rPr>
              <a:t>保 质 期：24个月</a:t>
            </a:r>
            <a:endParaRPr lang="zh-CN" altLang="en-US" sz="1200" dirty="0">
              <a:solidFill>
                <a:srgbClr val="000000"/>
              </a:solidFill>
              <a:latin typeface="Arial" panose="020B0604020202020204" pitchFamily="34" charset="0"/>
              <a:ea typeface="黑体" panose="02010609060101010101" pitchFamily="49" charset="-122"/>
              <a:cs typeface="Arial" panose="020B0604020202020204" pitchFamily="34" charset="0"/>
              <a:sym typeface="+mn-ea"/>
            </a:endParaRPr>
          </a:p>
        </p:txBody>
      </p:sp>
    </p:spTree>
  </p:cSld>
  <p:clrMapOvr>
    <a:masterClrMapping/>
  </p:clrMapOvr>
</p:sld>
</file>

<file path=ppt/tags/tag1.xml><?xml version="1.0" encoding="utf-8"?>
<p:tagLst xmlns:p="http://schemas.openxmlformats.org/presentationml/2006/main">
  <p:tag name="KSO_WM_UNIT_TABLE_BEAUTIFY" val="smartTable{97da7d56-d3ca-4cf9-aa49-c0bbd2a5e211}"/>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826</Words>
  <Application>WPS 演示</Application>
  <PresentationFormat>自定义</PresentationFormat>
  <Paragraphs>54</Paragraphs>
  <Slides>1</Slides>
  <Notes>1</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1</vt:i4>
      </vt:variant>
    </vt:vector>
  </HeadingPairs>
  <TitlesOfParts>
    <vt:vector size="14" baseType="lpstr">
      <vt:lpstr>Arial</vt:lpstr>
      <vt:lpstr>宋体</vt:lpstr>
      <vt:lpstr>Wingdings</vt:lpstr>
      <vt:lpstr>黑体</vt:lpstr>
      <vt:lpstr>Impact</vt:lpstr>
      <vt:lpstr>Times New Roman</vt:lpstr>
      <vt:lpstr>仿宋_GB2312</vt:lpstr>
      <vt:lpstr>仿宋</vt:lpstr>
      <vt:lpstr>微软雅黑</vt:lpstr>
      <vt:lpstr>Arial Unicode MS</vt:lpstr>
      <vt:lpstr>Calibri Light</vt:lpstr>
      <vt:lpstr>Calibri</vt:lpstr>
      <vt:lpstr>Office 主题</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莫天明/油化研究院/油田化学事业部/中海油服</dc:creator>
  <cp:lastModifiedBy>guanzf</cp:lastModifiedBy>
  <cp:revision>334</cp:revision>
  <dcterms:created xsi:type="dcterms:W3CDTF">2017-02-16T09:46:00Z</dcterms:created>
  <dcterms:modified xsi:type="dcterms:W3CDTF">2022-02-28T09:36:24Z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2052-11.8.2.10393</vt:lpwstr>
  </property>
</Properties>
</file>