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6" r:id="rId3"/>
    <p:sldId id="307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06"/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924" y="5781025"/>
            <a:ext cx="7515156" cy="3899475"/>
            <a:chOff x="42671" y="57820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42671" y="57820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671" y="62042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40535" cy="99060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F41L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1087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油井水泥分散剂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7101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315634"/>
            <a:ext cx="3581397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C-F41L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是一种水泥分散剂，可用于降低水泥浆黏度，改善水泥浆的流变性能。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6" name="object 16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861395" y="3499749"/>
          <a:ext cx="3343910" cy="1396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797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棕红色液体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1.03±0.02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11.0-</a:t>
                      </a: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12.0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6141" y="3596023"/>
            <a:ext cx="2271625" cy="11607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有效改善流变性能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具有一定的辅助缓凝作用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4236" y="6843445"/>
            <a:ext cx="4054388" cy="1499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包装规格：50L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3760" y="5145085"/>
            <a:ext cx="3511559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推荐温度（BHCT）：≤230℃（≤446℉）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推荐加量（BWOC）：1.0-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4.0%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545" y="5718552"/>
            <a:ext cx="7515156" cy="3899475"/>
            <a:chOff x="18288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288" y="571957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288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37640" cy="100266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36068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F41L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108" y="766434"/>
            <a:ext cx="3095074" cy="100203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 panose="02020603050405020304"/>
              <a:cs typeface="Times New Roman" panose="02020603050405020304"/>
            </a:endParaRPr>
          </a:p>
          <a:p>
            <a:pPr marL="38481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DISPERSANT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432886"/>
            <a:ext cx="3666472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45" dirty="0">
                <a:latin typeface="Arial" panose="020B0604020202020204"/>
                <a:cs typeface="Arial" panose="020B0604020202020204"/>
              </a:rPr>
              <a:t>C-</a:t>
            </a:r>
            <a:r>
              <a:rPr sz="1200" dirty="0">
                <a:latin typeface="Arial" panose="020B0604020202020204"/>
                <a:cs typeface="Arial" panose="020B0604020202020204"/>
              </a:rPr>
              <a:t>F41L</a:t>
            </a:r>
            <a:r>
              <a:rPr sz="1200" spc="2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2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dispersant</a:t>
            </a:r>
            <a:r>
              <a:rPr sz="1200" spc="3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3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reduces</a:t>
            </a:r>
            <a:r>
              <a:rPr sz="1200" spc="3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the 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apparent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rheological </a:t>
            </a:r>
            <a:r>
              <a:rPr sz="1200" dirty="0">
                <a:latin typeface="Arial" panose="020B0604020202020204"/>
                <a:cs typeface="Arial" panose="020B0604020202020204"/>
              </a:rPr>
              <a:t>properties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slurry.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2" name="object 12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570534" y="3847379"/>
            <a:ext cx="3542669" cy="989330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rheological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properties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Auxiliary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retarding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effect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water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135" y="7384802"/>
            <a:ext cx="6313315" cy="127444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pail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50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L/pl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4116" y="5455746"/>
            <a:ext cx="4337547" cy="756920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≤446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1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(≤230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(BWOC/gps):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1.0-4.0%/0.109-0.437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82562" y="3271190"/>
          <a:ext cx="2731770" cy="1535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515"/>
                <a:gridCol w="1659255"/>
              </a:tblGrid>
              <a:tr h="551815">
                <a:tc gridSpan="2"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459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4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Brownish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red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1.03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11.0-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12.0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1738</Words>
  <Application>WPS 演示</Application>
  <PresentationFormat>自定义</PresentationFormat>
  <Paragraphs>110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黑体</vt:lpstr>
      <vt:lpstr>Times New Roman</vt:lpstr>
      <vt:lpstr>Wingdings</vt:lpstr>
      <vt:lpstr>Impact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200</cp:revision>
  <dcterms:created xsi:type="dcterms:W3CDTF">2017-02-16T09:46:00Z</dcterms:created>
  <dcterms:modified xsi:type="dcterms:W3CDTF">2024-10-17T08:10:27Z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