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03" r:id="rId3"/>
    <p:sldId id="305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03"/>
            <p14:sldId id="30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5116" y="5704839"/>
            <a:ext cx="7515156" cy="3899475"/>
            <a:chOff x="22859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2859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2859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987679" y="764911"/>
            <a:ext cx="3096343" cy="1008835"/>
          </a:xfrm>
          <a:custGeom>
            <a:avLst/>
            <a:gdLst/>
            <a:ahLst/>
            <a:cxnLst/>
            <a:rect l="l" t="t" r="r" b="b"/>
            <a:pathLst>
              <a:path w="3096895" h="1009014">
                <a:moveTo>
                  <a:pt x="3096768" y="1008888"/>
                </a:moveTo>
                <a:lnTo>
                  <a:pt x="0" y="1008888"/>
                </a:lnTo>
                <a:lnTo>
                  <a:pt x="0" y="0"/>
                </a:lnTo>
                <a:lnTo>
                  <a:pt x="3096768" y="0"/>
                </a:lnTo>
                <a:lnTo>
                  <a:pt x="3096768" y="1008888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621804" y="1105337"/>
            <a:ext cx="1841172" cy="28892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油井水泥降失水剂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6672" y="2143504"/>
            <a:ext cx="3225860" cy="8496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C-FL90L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是一种聚合物类降失水剂，可控制低温至高温水泥浆体系的失水量，特别适合在盐水中使用。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1756" y="9360771"/>
            <a:ext cx="3917252" cy="759960"/>
          </a:xfrm>
          <a:custGeom>
            <a:avLst/>
            <a:gdLst/>
            <a:ahLst/>
            <a:cxnLst/>
            <a:rect l="l" t="t" r="r" b="b"/>
            <a:pathLst>
              <a:path w="3917950" h="760095">
                <a:moveTo>
                  <a:pt x="3913822" y="760094"/>
                </a:moveTo>
                <a:lnTo>
                  <a:pt x="3809" y="760094"/>
                </a:lnTo>
                <a:lnTo>
                  <a:pt x="2349" y="759802"/>
                </a:lnTo>
                <a:lnTo>
                  <a:pt x="1117" y="758977"/>
                </a:lnTo>
                <a:lnTo>
                  <a:pt x="292" y="757745"/>
                </a:lnTo>
                <a:lnTo>
                  <a:pt x="0" y="756284"/>
                </a:lnTo>
                <a:lnTo>
                  <a:pt x="0" y="3809"/>
                </a:lnTo>
                <a:lnTo>
                  <a:pt x="292" y="2349"/>
                </a:lnTo>
                <a:lnTo>
                  <a:pt x="1117" y="1117"/>
                </a:lnTo>
                <a:lnTo>
                  <a:pt x="2349" y="292"/>
                </a:lnTo>
                <a:lnTo>
                  <a:pt x="3809" y="0"/>
                </a:lnTo>
                <a:lnTo>
                  <a:pt x="3913822" y="0"/>
                </a:lnTo>
                <a:lnTo>
                  <a:pt x="3915283" y="292"/>
                </a:lnTo>
                <a:lnTo>
                  <a:pt x="3916514" y="1117"/>
                </a:lnTo>
                <a:lnTo>
                  <a:pt x="3917340" y="2349"/>
                </a:lnTo>
                <a:lnTo>
                  <a:pt x="3917632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475"/>
                </a:lnTo>
                <a:lnTo>
                  <a:pt x="3809" y="752475"/>
                </a:lnTo>
                <a:lnTo>
                  <a:pt x="7619" y="756284"/>
                </a:lnTo>
                <a:lnTo>
                  <a:pt x="3917632" y="756284"/>
                </a:lnTo>
                <a:lnTo>
                  <a:pt x="3917340" y="757745"/>
                </a:lnTo>
                <a:lnTo>
                  <a:pt x="3916514" y="758977"/>
                </a:lnTo>
                <a:lnTo>
                  <a:pt x="3915283" y="759802"/>
                </a:lnTo>
                <a:lnTo>
                  <a:pt x="3913822" y="760094"/>
                </a:lnTo>
                <a:close/>
              </a:path>
              <a:path w="3917950" h="760095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7950" h="760095">
                <a:moveTo>
                  <a:pt x="3910012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012" y="3809"/>
                </a:lnTo>
                <a:lnTo>
                  <a:pt x="3910012" y="7619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3910012" y="3809"/>
                </a:lnTo>
                <a:lnTo>
                  <a:pt x="3913822" y="7619"/>
                </a:lnTo>
                <a:lnTo>
                  <a:pt x="3917632" y="7619"/>
                </a:lnTo>
                <a:lnTo>
                  <a:pt x="3917632" y="752475"/>
                </a:lnTo>
                <a:lnTo>
                  <a:pt x="391382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619"/>
                </a:moveTo>
                <a:lnTo>
                  <a:pt x="3913822" y="7619"/>
                </a:lnTo>
                <a:lnTo>
                  <a:pt x="3910012" y="3809"/>
                </a:lnTo>
                <a:lnTo>
                  <a:pt x="3917632" y="3809"/>
                </a:lnTo>
                <a:lnTo>
                  <a:pt x="3917632" y="7619"/>
                </a:lnTo>
                <a:close/>
              </a:path>
              <a:path w="3917950" h="760095">
                <a:moveTo>
                  <a:pt x="7619" y="756284"/>
                </a:moveTo>
                <a:lnTo>
                  <a:pt x="3809" y="752475"/>
                </a:lnTo>
                <a:lnTo>
                  <a:pt x="7619" y="752475"/>
                </a:lnTo>
                <a:lnTo>
                  <a:pt x="7619" y="756284"/>
                </a:lnTo>
                <a:close/>
              </a:path>
              <a:path w="3917950" h="760095">
                <a:moveTo>
                  <a:pt x="3910012" y="756284"/>
                </a:moveTo>
                <a:lnTo>
                  <a:pt x="7619" y="756284"/>
                </a:lnTo>
                <a:lnTo>
                  <a:pt x="7619" y="752475"/>
                </a:lnTo>
                <a:lnTo>
                  <a:pt x="3910012" y="752475"/>
                </a:lnTo>
                <a:lnTo>
                  <a:pt x="3910012" y="756284"/>
                </a:lnTo>
                <a:close/>
              </a:path>
              <a:path w="3917950" h="760095">
                <a:moveTo>
                  <a:pt x="3917632" y="756284"/>
                </a:moveTo>
                <a:lnTo>
                  <a:pt x="3910012" y="756284"/>
                </a:lnTo>
                <a:lnTo>
                  <a:pt x="3913822" y="752475"/>
                </a:lnTo>
                <a:lnTo>
                  <a:pt x="3917632" y="752475"/>
                </a:lnTo>
                <a:lnTo>
                  <a:pt x="3917632" y="75628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4292" y="9429974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292" y="9598981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33474" y="1609119"/>
            <a:ext cx="972646" cy="13525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74" y="10312150"/>
            <a:ext cx="7560233" cy="60314"/>
            <a:chOff x="-1587" y="10313987"/>
            <a:chExt cx="7561580" cy="60325"/>
          </a:xfrm>
        </p:grpSpPr>
        <p:sp>
          <p:nvSpPr>
            <p:cNvPr id="15" name="object 15"/>
            <p:cNvSpPr/>
            <p:nvPr/>
          </p:nvSpPr>
          <p:spPr>
            <a:xfrm>
              <a:off x="-1587" y="10361612"/>
              <a:ext cx="7561580" cy="12700"/>
            </a:xfrm>
            <a:custGeom>
              <a:avLst/>
              <a:gdLst/>
              <a:ahLst/>
              <a:cxnLst/>
              <a:rect l="l" t="t" r="r" b="b"/>
              <a:pathLst>
                <a:path w="7561580" h="12700">
                  <a:moveTo>
                    <a:pt x="7561262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1262" y="0"/>
                  </a:lnTo>
                  <a:lnTo>
                    <a:pt x="7561262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-1587" y="10313987"/>
              <a:ext cx="7561580" cy="24130"/>
            </a:xfrm>
            <a:custGeom>
              <a:avLst/>
              <a:gdLst/>
              <a:ahLst/>
              <a:cxnLst/>
              <a:rect l="l" t="t" r="r" b="b"/>
              <a:pathLst>
                <a:path w="7561580" h="24129">
                  <a:moveTo>
                    <a:pt x="7561262" y="0"/>
                  </a:moveTo>
                  <a:lnTo>
                    <a:pt x="0" y="0"/>
                  </a:lnTo>
                  <a:lnTo>
                    <a:pt x="0" y="11112"/>
                  </a:lnTo>
                  <a:lnTo>
                    <a:pt x="0" y="12700"/>
                  </a:lnTo>
                  <a:lnTo>
                    <a:pt x="0" y="23812"/>
                  </a:lnTo>
                  <a:lnTo>
                    <a:pt x="7561262" y="23812"/>
                  </a:lnTo>
                  <a:lnTo>
                    <a:pt x="7561262" y="12700"/>
                  </a:lnTo>
                  <a:lnTo>
                    <a:pt x="7561262" y="11112"/>
                  </a:lnTo>
                  <a:lnTo>
                    <a:pt x="7561262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976652" y="3761831"/>
          <a:ext cx="3343910" cy="1489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3400"/>
                <a:gridCol w="1540510"/>
              </a:tblGrid>
              <a:tr h="5086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30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76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黑色粘性液体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476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密度, 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1.11±0.02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729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</a:t>
                      </a:r>
                      <a:r>
                        <a:rPr sz="1200" spc="-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值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6.0-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7.0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666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550485" y="481561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6675" y="3516637"/>
            <a:ext cx="2473519" cy="98298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45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6390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6390" algn="l"/>
                <a:tab pos="3270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可使用淡水和饱和盐水配浆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63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6390" algn="l"/>
                <a:tab pos="3270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具有辅助分散的性能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6832" y="7128192"/>
            <a:ext cx="4060736" cy="148526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1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136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包装要求：塑料桶或按用户要求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包装规格：200L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/桶或按用户要求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1369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13690" algn="l"/>
                <a:tab pos="31432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期：12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6675" y="5529502"/>
            <a:ext cx="3689328" cy="1023620"/>
          </a:xfrm>
          <a:prstGeom prst="rect">
            <a:avLst/>
          </a:prstGeom>
        </p:spPr>
        <p:txBody>
          <a:bodyPr vert="horz" wrap="square" lIns="0" tIns="154912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220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0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推荐温度（BHCT）：20-230℃（68-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446℉）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推荐加量（BWOC）：2.0-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10.0%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7525" y="765175"/>
            <a:ext cx="1470025" cy="100584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500">
              <a:latin typeface="Times New Roman" panose="02020603050405020304"/>
              <a:cs typeface="Times New Roman" panose="02020603050405020304"/>
            </a:endParaRPr>
          </a:p>
          <a:p>
            <a:pPr marL="36068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C-FL90L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" y="5718552"/>
            <a:ext cx="7515156" cy="3899475"/>
            <a:chOff x="-1523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719571"/>
              <a:ext cx="7514844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-1523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9080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</a:t>
            </a:r>
            <a:r>
              <a:rPr sz="1400" spc="-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LOSS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ADDITIVE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7525" y="766445"/>
            <a:ext cx="1423035" cy="100012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253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imes New Roman" panose="02020603050405020304"/>
              <a:cs typeface="Times New Roman" panose="02020603050405020304"/>
            </a:endParaRPr>
          </a:p>
          <a:p>
            <a:pPr marL="37274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C-FL90L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990" y="2387175"/>
            <a:ext cx="3888682" cy="750570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C-FL90L</a:t>
            </a:r>
            <a:r>
              <a:rPr sz="1200" spc="1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1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kind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polymer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liquid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1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additive,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loss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slurries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from </a:t>
            </a: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high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temperature,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especially</a:t>
            </a:r>
            <a:r>
              <a:rPr sz="1200" spc="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suitable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5245" y="3568229"/>
            <a:ext cx="3644251" cy="1006475"/>
          </a:xfrm>
          <a:prstGeom prst="rect">
            <a:avLst/>
          </a:prstGeom>
        </p:spPr>
        <p:txBody>
          <a:bodyPr vert="horz" wrap="square" lIns="0" tIns="123167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7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spcBef>
                <a:spcPts val="6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saturated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Asists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disperse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slurry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1436" y="10312771"/>
            <a:ext cx="7558962" cy="60314"/>
            <a:chOff x="-825" y="10314609"/>
            <a:chExt cx="7560309" cy="60325"/>
          </a:xfrm>
        </p:grpSpPr>
        <p:sp>
          <p:nvSpPr>
            <p:cNvPr id="13" name="object 13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825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59992" y="11036"/>
                  </a:moveTo>
                  <a:lnTo>
                    <a:pt x="7545184" y="11036"/>
                  </a:lnTo>
                  <a:lnTo>
                    <a:pt x="7545184" y="0"/>
                  </a:lnTo>
                  <a:lnTo>
                    <a:pt x="825" y="0"/>
                  </a:lnTo>
                  <a:lnTo>
                    <a:pt x="825" y="11036"/>
                  </a:lnTo>
                  <a:lnTo>
                    <a:pt x="0" y="11036"/>
                  </a:lnTo>
                  <a:lnTo>
                    <a:pt x="0" y="23736"/>
                  </a:lnTo>
                  <a:lnTo>
                    <a:pt x="7559992" y="23736"/>
                  </a:lnTo>
                  <a:lnTo>
                    <a:pt x="7559992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95245" y="5098957"/>
            <a:ext cx="4421987" cy="812165"/>
          </a:xfrm>
          <a:prstGeom prst="rect">
            <a:avLst/>
          </a:prstGeom>
        </p:spPr>
        <p:txBody>
          <a:bodyPr vert="horz" wrap="square" lIns="0" tIns="11681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2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68</a:t>
            </a:r>
            <a:r>
              <a:rPr sz="1200" spc="-1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-446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2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(20-230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Calibri" panose="020F0502020204030204"/>
                <a:cs typeface="Calibri" panose="020F0502020204030204"/>
              </a:rPr>
              <a:t>)</a:t>
            </a:r>
            <a:endParaRPr sz="1200">
              <a:latin typeface="Calibri" panose="020F0502020204030204"/>
              <a:cs typeface="Calibri" panose="020F0502020204030204"/>
            </a:endParaRPr>
          </a:p>
          <a:p>
            <a:pPr marL="297815" indent="-285115">
              <a:lnSpc>
                <a:spcPct val="100000"/>
              </a:lnSpc>
              <a:spcBef>
                <a:spcPts val="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(BWOC/gps):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2.0-10.0%/0.203-1.015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8135" y="6734882"/>
            <a:ext cx="6313315" cy="1412240"/>
          </a:xfrm>
          <a:prstGeom prst="rect">
            <a:avLst/>
          </a:prstGeom>
        </p:spPr>
        <p:txBody>
          <a:bodyPr vert="horz" wrap="square" lIns="0" tIns="143484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130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8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drum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200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L/drum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12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539174" y="3565270"/>
          <a:ext cx="2884805" cy="14839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505"/>
                <a:gridCol w="1511300"/>
              </a:tblGrid>
              <a:tr h="509270">
                <a:tc gridSpan="2">
                  <a:txBody>
                    <a:bodyPr/>
                    <a:lstStyle/>
                    <a:p>
                      <a:pPr marL="80391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30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5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Black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viscous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57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41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1.11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570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42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6.0-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7.0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761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1802</Words>
  <Application>WPS 演示</Application>
  <PresentationFormat>自定义</PresentationFormat>
  <Paragraphs>109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黑体</vt:lpstr>
      <vt:lpstr>Wingdings</vt:lpstr>
      <vt:lpstr>Impact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199</cp:revision>
  <dcterms:created xsi:type="dcterms:W3CDTF">2017-02-16T09:46:00Z</dcterms:created>
  <dcterms:modified xsi:type="dcterms:W3CDTF">2024-10-17T08:05:36Z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