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3" r:id="rId3"/>
    <p:sldId id="304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03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16" y="5704839"/>
            <a:ext cx="7515156" cy="3899475"/>
            <a:chOff x="22859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859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59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7679" y="764911"/>
            <a:ext cx="3096343" cy="98933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44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3373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045970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672" y="2143504"/>
            <a:ext cx="3136976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C-FL86S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是一种聚合物类固体降失水剂，可用于中低温段控制水泥浆的失水量。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3" name="object 13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70304" y="3772497"/>
          <a:ext cx="3343910" cy="1489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3237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淡黄色粉末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3237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42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1.39±0.05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42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pH值(1%</a:t>
                      </a: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水溶液)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49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8.0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749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6675" y="3562349"/>
            <a:ext cx="2639860" cy="125857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4960" indent="-28575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4960" algn="l"/>
                <a:tab pos="3155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可用于淡水或海水配浆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4960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4960" algn="l"/>
                <a:tab pos="3155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具有辅助防窜能力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4960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4960" algn="l"/>
                <a:tab pos="3155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低温下不影响水泥石强度发展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6832" y="7151048"/>
            <a:ext cx="4060736" cy="14738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3690" indent="-285115">
              <a:lnSpc>
                <a:spcPct val="100000"/>
              </a:lnSpc>
              <a:spcBef>
                <a:spcPts val="126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6675" y="5627001"/>
            <a:ext cx="3600443" cy="9258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3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推荐温度（BHCT）：2-120℃（36-248℉）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推荐加量（BWOC）：0.2-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1.0%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525" y="765175"/>
            <a:ext cx="1483995" cy="98107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17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34353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C-FL86S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" y="5718552"/>
            <a:ext cx="7515156" cy="3899475"/>
            <a:chOff x="-1523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719571"/>
              <a:ext cx="7514844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-1523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987679" y="766434"/>
            <a:ext cx="3096343" cy="1007564"/>
          </a:xfrm>
          <a:custGeom>
            <a:avLst/>
            <a:gdLst/>
            <a:ahLst/>
            <a:cxnLst/>
            <a:rect l="l" t="t" r="r" b="b"/>
            <a:pathLst>
              <a:path w="3096895" h="1007744">
                <a:moveTo>
                  <a:pt x="3096768" y="1007363"/>
                </a:moveTo>
                <a:lnTo>
                  <a:pt x="0" y="1007363"/>
                </a:lnTo>
                <a:lnTo>
                  <a:pt x="0" y="0"/>
                </a:lnTo>
                <a:lnTo>
                  <a:pt x="3096768" y="0"/>
                </a:lnTo>
                <a:lnTo>
                  <a:pt x="3096768" y="1007363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79610" y="1139062"/>
            <a:ext cx="2925559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7525" y="766445"/>
            <a:ext cx="1466215" cy="97155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C-FL86S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4133" y="2328129"/>
            <a:ext cx="3880429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C-FL86S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solid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C-FL86L,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kind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of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2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2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additive</a:t>
            </a:r>
            <a:r>
              <a:rPr sz="1200" spc="2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2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2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2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of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medium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temperature.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5245" y="3372544"/>
            <a:ext cx="3702660" cy="115697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12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sea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water.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Asists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prevent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gas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migration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4127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No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on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development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stone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in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temperature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828939" y="1610047"/>
            <a:ext cx="1176445" cy="13525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5" name="object 15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45184" y="11036"/>
                  </a:lnTo>
                  <a:lnTo>
                    <a:pt x="7545184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595245" y="4947969"/>
            <a:ext cx="4173746" cy="879475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85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36</a:t>
            </a:r>
            <a:r>
              <a:rPr sz="1200" spc="-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-248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2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(2</a:t>
            </a:r>
            <a:r>
              <a:rPr sz="12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-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120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Calibri" panose="020F0502020204030204"/>
                <a:cs typeface="Calibri" panose="020F0502020204030204"/>
              </a:rPr>
              <a:t>)</a:t>
            </a:r>
            <a:endParaRPr sz="1200">
              <a:latin typeface="Calibri" panose="020F0502020204030204"/>
              <a:cs typeface="Calibri" panose="020F0502020204030204"/>
            </a:endParaRPr>
          </a:p>
          <a:p>
            <a:pPr marL="297815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0.2-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1.0%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8135" y="6734882"/>
            <a:ext cx="6313315" cy="1412240"/>
          </a:xfrm>
          <a:prstGeom prst="rect">
            <a:avLst/>
          </a:prstGeom>
        </p:spPr>
        <p:txBody>
          <a:bodyPr vert="horz" wrap="square" lIns="0" tIns="143484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130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8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kg/sx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lb/sx)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557142" y="3528700"/>
          <a:ext cx="2757170" cy="1546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3025"/>
                <a:gridCol w="1414145"/>
              </a:tblGrid>
              <a:tr h="508635">
                <a:tc gridSpan="2">
                  <a:txBody>
                    <a:bodyPr/>
                    <a:lstStyle/>
                    <a:p>
                      <a:pPr marL="74041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237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571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Yellowish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571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1.39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 marL="415925" marR="163195" indent="-2444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(1%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 aqueous solution)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936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7.0-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8.0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93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1857</Words>
  <Application>WPS 演示</Application>
  <PresentationFormat>自定义</PresentationFormat>
  <Paragraphs>109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黑体</vt:lpstr>
      <vt:lpstr>Wingdings</vt:lpstr>
      <vt:lpstr>Impact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199</cp:revision>
  <dcterms:created xsi:type="dcterms:W3CDTF">2017-02-16T09:46:00Z</dcterms:created>
  <dcterms:modified xsi:type="dcterms:W3CDTF">2024-10-17T07:53:18Z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