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7" r:id="rId3"/>
    <p:sldId id="298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7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6387" autoAdjust="0"/>
  </p:normalViewPr>
  <p:slideViewPr>
    <p:cSldViewPr snapToGrid="0">
      <p:cViewPr>
        <p:scale>
          <a:sx n="120" d="100"/>
          <a:sy n="120" d="100"/>
        </p:scale>
        <p:origin x="2394" y="-155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16" y="5704839"/>
            <a:ext cx="7515156" cy="3899475"/>
            <a:chOff x="22859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859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59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77013" y="764911"/>
            <a:ext cx="3095074" cy="98933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253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388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05676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292" y="2373333"/>
            <a:ext cx="3314744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C-FL81L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是一种中低温聚合物类降失水剂，可用于中低温下控制水泥浆的失水量。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3" name="object 13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70304" y="3772497"/>
          <a:ext cx="3343910" cy="148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3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825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无色或淡黄色液体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825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1.06±0.02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6675" y="3453421"/>
            <a:ext cx="2981429" cy="13030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0990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可有效控制失水量和游离液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有助于提高水泥浆稳定性和流变性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6832" y="7128192"/>
            <a:ext cx="4060736" cy="14852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包装规格：1000L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期：24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6675" y="5529502"/>
            <a:ext cx="3689328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推荐温度（BHCT）：30-120℃（86-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248℉）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推荐加量（BWOC）：4.0-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8.0%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525" y="765175"/>
            <a:ext cx="1458595" cy="9880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126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37973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C-FL81L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718552"/>
            <a:ext cx="7515156" cy="3899475"/>
            <a:chOff x="-1523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19571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245" y="2453838"/>
            <a:ext cx="3503305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latin typeface="Arial" panose="020B0604020202020204"/>
                <a:cs typeface="Arial" panose="020B0604020202020204"/>
              </a:rPr>
              <a:t>C-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FL81L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medium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loss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additive,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of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slurry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371" y="3978479"/>
            <a:ext cx="3256335" cy="132715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07975" indent="-286385">
              <a:lnSpc>
                <a:spcPct val="100000"/>
              </a:lnSpc>
              <a:spcBef>
                <a:spcPts val="11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975" algn="l"/>
                <a:tab pos="3086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7975" marR="50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975" algn="l"/>
                <a:tab pos="3086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salt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7975" marR="401955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975" algn="l"/>
                <a:tab pos="3086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Asists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stability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rheology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2" name="object 12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45184" y="11036"/>
                  </a:lnTo>
                  <a:lnTo>
                    <a:pt x="7545184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605250" y="6163202"/>
            <a:ext cx="1385958" cy="2571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0519" y="6513494"/>
            <a:ext cx="747897" cy="19621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 panose="020B0604020202020204"/>
                <a:cs typeface="Arial" panose="020B0604020202020204"/>
              </a:rPr>
              <a:t>(30-120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Calibri" panose="020F0502020204030204"/>
                <a:cs typeface="Calibri" panose="020F0502020204030204"/>
              </a:rPr>
              <a:t>)</a:t>
            </a:r>
            <a:endParaRPr sz="1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9276" y="6513494"/>
            <a:ext cx="4337547" cy="38163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86-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248</a:t>
            </a:r>
            <a:r>
              <a:rPr sz="1200" spc="-2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endParaRPr sz="1200">
              <a:latin typeface="MS UI Gothic" panose="020B0600070205080204" charset="-128"/>
              <a:cs typeface="MS UI Gothic" panose="020B0600070205080204" charset="-128"/>
            </a:endParaRPr>
          </a:p>
          <a:p>
            <a:pPr marL="297815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4.0-8.0%/0.410-0.819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5277" y="7311811"/>
            <a:ext cx="6313315" cy="1421765"/>
          </a:xfrm>
          <a:prstGeom prst="rect">
            <a:avLst/>
          </a:prstGeom>
        </p:spPr>
        <p:txBody>
          <a:bodyPr vert="horz" wrap="square" lIns="0" tIns="149198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17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8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1000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L/drum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24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4333967" y="4043720"/>
          <a:ext cx="2884805" cy="1593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505"/>
                <a:gridCol w="1511300"/>
              </a:tblGrid>
              <a:tr h="509270">
                <a:tc gridSpan="2"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6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9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031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96265" marR="98425" indent="-4895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Colorless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yellowish 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3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1.06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9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7.0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517525" y="766445"/>
            <a:ext cx="1423035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 panose="02020603050405020304"/>
              <a:cs typeface="Times New Roman" panose="02020603050405020304"/>
            </a:endParaRPr>
          </a:p>
          <a:p>
            <a:pPr marL="393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C-FL81L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1785</Words>
  <Application>WPS 演示</Application>
  <PresentationFormat>自定义</PresentationFormat>
  <Paragraphs>113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黑体</vt:lpstr>
      <vt:lpstr>Wingdings</vt:lpstr>
      <vt:lpstr>Impact</vt:lpstr>
      <vt:lpstr>Calibri</vt:lpstr>
      <vt:lpstr>MS UI Gothic</vt:lpstr>
      <vt:lpstr>微软雅黑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248</cp:revision>
  <dcterms:created xsi:type="dcterms:W3CDTF">2017-02-16T09:46:00Z</dcterms:created>
  <dcterms:modified xsi:type="dcterms:W3CDTF">2024-10-17T07:50:37Z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82C621AF8E6643C69D9CB3EAE00D9E6A</vt:lpwstr>
  </property>
  <property fmtid="{D5CDD505-2E9C-101B-9397-08002B2CF9AE}" pid="3" name="KSOProductBuildVer">
    <vt:lpwstr>2052-11.8.2.12085</vt:lpwstr>
  </property>
</Properties>
</file>