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5" r:id="rId3"/>
    <p:sldId id="296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5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6387" autoAdjust="0"/>
  </p:normalViewPr>
  <p:slideViewPr>
    <p:cSldViewPr snapToGrid="0">
      <p:cViewPr>
        <p:scale>
          <a:sx n="120" d="100"/>
          <a:sy n="120" d="100"/>
        </p:scale>
        <p:origin x="2394" y="-15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7679" y="764911"/>
            <a:ext cx="3096343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17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337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45970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672" y="2143504"/>
            <a:ext cx="3314744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C-FL80L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是一种聚合物类降失水剂，可用于的水泥浆失水量控制。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056647" y="3743546"/>
          <a:ext cx="3238500" cy="148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250"/>
                <a:gridCol w="149225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8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无色或淡黄色液体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8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713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1.10±0.02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713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713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9713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453421"/>
            <a:ext cx="2981429" cy="13030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0990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可有效控制失水量及游离液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有助于提高水泥浆稳定性和流变性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8262" y="5672713"/>
            <a:ext cx="3691232" cy="9023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720" indent="-286385">
              <a:lnSpc>
                <a:spcPct val="100000"/>
              </a:lnSpc>
              <a:spcBef>
                <a:spcPts val="117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9720" algn="l"/>
                <a:tab pos="30035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推荐温度（BHCT）：30-230℃（86-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97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9720" algn="l"/>
                <a:tab pos="30035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推荐加量（BWOC）：2.5-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10.0%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70660" cy="98869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670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C-FL80L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276703"/>
            <a:ext cx="3639805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FL80L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which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06" y="3536624"/>
            <a:ext cx="3253795" cy="14478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Arial" panose="020B0604020202020204"/>
              <a:cs typeface="Arial" panose="020B0604020202020204"/>
            </a:endParaRPr>
          </a:p>
          <a:p>
            <a:pPr marL="305435" indent="-28575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fluid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5435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salt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5435" marR="39370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2" name="object 12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603054" y="5794789"/>
            <a:ext cx="1385958" cy="257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51759" y="6262358"/>
            <a:ext cx="752341" cy="1962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(30-230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3054" y="6262358"/>
            <a:ext cx="4421987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temperature(BHCT):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86-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446</a:t>
            </a:r>
            <a:r>
              <a:rPr sz="1200" spc="-2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endParaRPr sz="1200">
              <a:latin typeface="MS UI Gothic" panose="020B0600070205080204" charset="-128"/>
              <a:cs typeface="MS UI Gothic" panose="020B0600070205080204" charset="-128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2.5-10.0%/0.256-1.024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7754" y="7263554"/>
            <a:ext cx="6348869" cy="1408430"/>
          </a:xfrm>
          <a:prstGeom prst="rect">
            <a:avLst/>
          </a:prstGeom>
        </p:spPr>
        <p:txBody>
          <a:bodyPr vert="horz" wrap="square" lIns="0" tIns="1415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3375" indent="-286385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3375" algn="l"/>
                <a:tab pos="3340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337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3375" algn="l"/>
                <a:tab pos="3340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3375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3375" algn="l"/>
                <a:tab pos="3340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337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3375" algn="l"/>
                <a:tab pos="3340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333967" y="4001056"/>
          <a:ext cx="2884805" cy="1593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/>
                <a:gridCol w="1511300"/>
              </a:tblGrid>
              <a:tr h="509270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96265" marR="98425" indent="-4895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Colorless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yellowish 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1.10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17525" y="766445"/>
            <a:ext cx="143256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7401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C-FL80L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1773</Words>
  <Application>WPS 演示</Application>
  <PresentationFormat>自定义</PresentationFormat>
  <Paragraphs>114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247</cp:revision>
  <dcterms:created xsi:type="dcterms:W3CDTF">2017-02-16T09:46:00Z</dcterms:created>
  <dcterms:modified xsi:type="dcterms:W3CDTF">2024-10-17T07:47:45Z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82C621AF8E6643C69D9CB3EAE00D9E6A</vt:lpwstr>
  </property>
  <property fmtid="{D5CDD505-2E9C-101B-9397-08002B2CF9AE}" pid="3" name="KSOProductBuildVer">
    <vt:lpwstr>2052-11.8.2.12085</vt:lpwstr>
  </property>
</Properties>
</file>