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5" r:id="rId3"/>
    <p:sldId id="306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53870" cy="97853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48641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C-FL71L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49593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7101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492513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C-FL71L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是一种聚合物类降失水剂，可用于控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制水泥浆滤失量。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6" name="object 16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3861395" y="3499749"/>
          <a:ext cx="3343910" cy="1697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797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无色液体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1.05±0.02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固含量，%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≥7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4.0-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5.0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19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611" y="7165142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包装规格：1000L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6141" y="3596023"/>
            <a:ext cx="3430293" cy="28168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2260" indent="-286385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有效控制失水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低温下对水泥强度发展影响小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兼具一定的防气窜作用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226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2260" algn="l"/>
                <a:tab pos="30289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淡水或盐水配浆均可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7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222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5435" indent="-285115">
              <a:lnSpc>
                <a:spcPct val="100000"/>
              </a:lnSpc>
              <a:spcBef>
                <a:spcPts val="99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推荐温度（BHCT）：≤80℃（≤176℉）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543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5435" algn="l"/>
                <a:tab pos="30607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推荐加量（BWOC）：6.0-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10.0%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0545" y="5718552"/>
            <a:ext cx="7515156" cy="3899475"/>
            <a:chOff x="18288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8288" y="571957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8288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66215" cy="100139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2067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C-FL71L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6223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432949"/>
            <a:ext cx="3749007" cy="38100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FL71L</a:t>
            </a:r>
            <a:r>
              <a:rPr sz="1200" spc="-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organic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additive,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2" name="object 12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5" name="object 15"/>
          <p:cNvSpPr txBox="1"/>
          <p:nvPr/>
        </p:nvSpPr>
        <p:spPr>
          <a:xfrm>
            <a:off x="570534" y="3847379"/>
            <a:ext cx="3660758" cy="1358900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17653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Little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development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compressive </a:t>
            </a:r>
            <a:r>
              <a:rPr sz="1200" dirty="0">
                <a:latin typeface="Arial" panose="020B0604020202020204"/>
                <a:cs typeface="Arial" panose="020B0604020202020204"/>
              </a:rPr>
              <a:t>strength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temperature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Prevents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gas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migration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135" y="7384802"/>
            <a:ext cx="6313315" cy="127444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1000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4116" y="5827638"/>
            <a:ext cx="4295010" cy="756920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425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≤176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10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(≤80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 (BWOC/gps):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6-10.0%/0.643-1.073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48685" y="3482988"/>
          <a:ext cx="2731770" cy="176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7450"/>
                <a:gridCol w="1544320"/>
              </a:tblGrid>
              <a:tr h="509270">
                <a:tc gridSpan="2">
                  <a:txBody>
                    <a:bodyPr/>
                    <a:lstStyle/>
                    <a:p>
                      <a:pPr marL="72771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64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82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Colorless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825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06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1.05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08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Solids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content,%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≥7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9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4.0-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5.0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93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1812</Words>
  <Application>WPS 演示</Application>
  <PresentationFormat>自定义</PresentationFormat>
  <Paragraphs>121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200</cp:revision>
  <dcterms:created xsi:type="dcterms:W3CDTF">2017-02-16T09:46:00Z</dcterms:created>
  <dcterms:modified xsi:type="dcterms:W3CDTF">2024-10-17T07:58:56Z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