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2" d="100"/>
          <a:sy n="142" d="100"/>
        </p:scale>
        <p:origin x="48" y="-612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92" y="6126911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753870" cy="99949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EMUL</a:t>
            </a:r>
            <a:r>
              <a:rPr spc="1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 </a:t>
            </a:r>
            <a:r>
              <a:rPr spc="-2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HT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1950" y="766434"/>
            <a:ext cx="2816358" cy="99949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50">
              <a:latin typeface="Times New Roman" panose="02020603050405020304"/>
              <a:cs typeface="Times New Roman" panose="02020603050405020304"/>
            </a:endParaRPr>
          </a:p>
          <a:p>
            <a:pPr marL="742950" marR="69405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非水基钻井液高温主乳化剂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04975">
              <a:lnSpc>
                <a:spcPct val="100000"/>
              </a:lnSpc>
              <a:spcBef>
                <a:spcPts val="295"/>
              </a:spcBef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3" name="object 13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70304" y="3772497"/>
          <a:ext cx="3343910" cy="1489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琥珀色液体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闪点（开口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），℃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≥110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0.92±0.02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8133" y="7304183"/>
            <a:ext cx="4044864" cy="12325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921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667" y="2315558"/>
            <a:ext cx="4542616" cy="424624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71755" marR="17780" algn="just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PF-EMUL</a:t>
            </a:r>
            <a:r>
              <a:rPr sz="1400" spc="500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HT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是植物油脂肪酸改性的表面活性剂，作为主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乳化剂用在高温非水基钻井液体系，可降低油/水界面张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力，形成稳定的油包水乳液。需与PF-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COAT</a:t>
            </a:r>
            <a:r>
              <a:rPr sz="1400" spc="90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HT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配合使用。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42545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2740" indent="-286385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抗温性好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能够降低油/水界面张力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有效提高乳液稳定性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一定程度降低高温高压滤失量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2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5207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适用于高温非水基钻井液体系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适用温度：150-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230</a:t>
            </a:r>
            <a:r>
              <a:rPr sz="1400" spc="25" dirty="0">
                <a:latin typeface="黑体" panose="02010609060101010101" pitchFamily="49" charset="-122"/>
                <a:cs typeface="黑体" panose="02010609060101010101" pitchFamily="49" charset="-122"/>
              </a:rPr>
              <a:t>℃ 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（300-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450℉）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推荐加量：20-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40kg/m</a:t>
            </a:r>
            <a:r>
              <a:rPr sz="1350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350" spc="44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（7-14ppb）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503</Words>
  <Application>WPS 演示</Application>
  <PresentationFormat>自定义</PresentationFormat>
  <Paragraphs>57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黑体</vt:lpstr>
      <vt:lpstr>Arial Unicode MS</vt:lpstr>
      <vt:lpstr>微软雅黑</vt:lpstr>
      <vt:lpstr>Calibri Light</vt:lpstr>
      <vt:lpstr>Calibri</vt:lpstr>
      <vt:lpstr>Arial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196</cp:revision>
  <dcterms:created xsi:type="dcterms:W3CDTF">2017-02-16T09:46:00Z</dcterms:created>
  <dcterms:modified xsi:type="dcterms:W3CDTF">2024-10-17T03:02:35Z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135DE8D1653546999C2FEB836160AD54</vt:lpwstr>
  </property>
</Properties>
</file>