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792" y="-57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691125"/>
            <a:ext cx="7515156" cy="3899475"/>
            <a:chOff x="21335" y="5692139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692139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6114287"/>
              <a:ext cx="7516495" cy="3477895"/>
            </a:xfrm>
            <a:custGeom>
              <a:avLst/>
              <a:gdLst/>
              <a:ahLst/>
              <a:cxnLst/>
              <a:rect l="l" t="t" r="r" b="b"/>
              <a:pathLst>
                <a:path w="7516495" h="3477895">
                  <a:moveTo>
                    <a:pt x="7516368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44345" cy="99758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39370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PF-FSCOAT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9758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Times New Roman" panose="02020603050405020304"/>
              <a:cs typeface="Times New Roman" panose="02020603050405020304"/>
            </a:endParaRPr>
          </a:p>
          <a:p>
            <a:pPr marL="1019810" marR="361950" indent="-63119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恒流变合成基钻井液</a:t>
            </a:r>
            <a:r>
              <a:rPr spc="-1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辅乳化剂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704975">
              <a:lnSpc>
                <a:spcPct val="100000"/>
              </a:lnSpc>
              <a:spcBef>
                <a:spcPts val="520"/>
              </a:spcBef>
            </a:pPr>
            <a:r>
              <a:rPr sz="800" b="1" spc="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10</a:t>
            </a:r>
            <a:endParaRPr sz="8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5" name="object 15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970304" y="3772497"/>
          <a:ext cx="3343910" cy="183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9270">
                <a:tc gridSpan="2">
                  <a:txBody>
                    <a:bodyPr/>
                    <a:lstStyle/>
                    <a:p>
                      <a:pPr marR="268605" algn="ctr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7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棕黄色粘稠液体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闪点(开口),℃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≥110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1.10±0.02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5-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1942" y="7410843"/>
            <a:ext cx="4067720" cy="12198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0675" indent="-28575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20675" algn="l"/>
                <a:tab pos="32131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0675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0675" algn="l"/>
                <a:tab pos="32131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0675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0675" algn="l"/>
                <a:tab pos="32131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5667" y="2315558"/>
            <a:ext cx="4319135" cy="436626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71755" marR="17780" algn="just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PF-FSCOAT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是磺化阴离子类表面活性剂，作为辅乳化剂用于恒流变合成基钻井液体系，增强界面膜强度，形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成稳定的油包水乳液，需与主乳化剂PF-FSEMUL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、润湿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剂PF-FSWET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配合使用。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42545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2740" indent="-286385">
              <a:lnSpc>
                <a:spcPct val="100000"/>
              </a:lnSpc>
              <a:spcBef>
                <a:spcPts val="10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能够提高固体颗粒亲油性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有效提高乳液稳定性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一定程度降低高温高压滤失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274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2740" algn="l"/>
                <a:tab pos="33337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抗温稳定性好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6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5207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359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适用于恒流变合成基钻井液体系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适用温度：≤220℃（430℉）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359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推荐加量：11-20kg/m</a:t>
            </a:r>
            <a:r>
              <a:rPr sz="1350" spc="-15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（3.5-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7ppb）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514</Words>
  <Application>WPS 演示</Application>
  <PresentationFormat>自定义</PresentationFormat>
  <Paragraphs>60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Times New Roman</vt:lpstr>
      <vt:lpstr>黑体</vt:lpstr>
      <vt:lpstr>Arial Unicode MS</vt:lpstr>
      <vt:lpstr>微软雅黑</vt:lpstr>
      <vt:lpstr>Calibri Light</vt:lpstr>
      <vt:lpstr>Calibri</vt:lpstr>
      <vt:lpstr>Arial</vt:lpstr>
      <vt:lpstr>Times New Roman</vt:lpstr>
      <vt:lpstr>Impact</vt:lpstr>
      <vt:lpstr>Wingdings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198</cp:revision>
  <dcterms:created xsi:type="dcterms:W3CDTF">2017-02-16T09:46:00Z</dcterms:created>
  <dcterms:modified xsi:type="dcterms:W3CDTF">2024-10-17T02:59:57Z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96627773FD494A0B99987F968E890371</vt:lpwstr>
  </property>
</Properties>
</file>