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530" y="-150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24" y="6117769"/>
            <a:ext cx="7517061" cy="3477275"/>
          </a:xfrm>
          <a:custGeom>
            <a:avLst/>
            <a:gdLst/>
            <a:ahLst/>
            <a:cxnLst/>
            <a:rect l="l" t="t" r="r" b="b"/>
            <a:pathLst>
              <a:path w="7518400" h="3477895">
                <a:moveTo>
                  <a:pt x="7517892" y="3477767"/>
                </a:moveTo>
                <a:lnTo>
                  <a:pt x="0" y="3477767"/>
                </a:lnTo>
                <a:lnTo>
                  <a:pt x="0" y="0"/>
                </a:lnTo>
                <a:lnTo>
                  <a:pt x="7517892" y="0"/>
                </a:lnTo>
                <a:lnTo>
                  <a:pt x="7517892" y="3477767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70025" cy="96520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0" rIns="0" bIns="0" rtlCol="0">
            <a:noAutofit/>
          </a:bodyPr>
          <a:lstStyle/>
          <a:p>
            <a:pPr>
              <a:lnSpc>
                <a:spcPct val="100000"/>
              </a:lnSpc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32321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PF-NEMUL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19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82423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稠油降黏剂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77470" algn="r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</a:t>
            </a:r>
            <a:r>
              <a:rPr sz="800" b="1" spc="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: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245" y="2170803"/>
            <a:ext cx="4292470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PF-NEMUL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是一种完井液用稠油降黏剂。具有易溶于水、热稳定性良好的特点，可以大幅降低稠油黏度。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08906" y="9329573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2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0531" y="9659714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8705" y="9328189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76072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71240" y="9397392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1240" y="9566398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4" name="object 14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53020" y="11036"/>
                  </a:lnTo>
                  <a:lnTo>
                    <a:pt x="7553020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548370" y="3298617"/>
          <a:ext cx="3690620" cy="1734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500"/>
                <a:gridCol w="919480"/>
                <a:gridCol w="736600"/>
                <a:gridCol w="955040"/>
              </a:tblGrid>
              <a:tr h="37846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4634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30289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888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粘稠液体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888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21945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溶解性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93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水溶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93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65125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降黏率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（50℃）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marR="317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93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ts val="1375"/>
                        </a:lnSpc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模拟油黏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marL="114935">
                        <a:lnSpc>
                          <a:spcPts val="1405"/>
                        </a:lnSpc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,mPa·s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500±50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≥75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93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65760">
                <a:tc vMerge="1">
                  <a:tcPr marL="0" marR="0" marT="679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稠油黏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,mPa·s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≥1000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≥90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93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7" name="object 17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4940" y="3386994"/>
            <a:ext cx="1200571" cy="107505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降黏能力强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配伍性良好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1169" y="5655101"/>
            <a:ext cx="3569334" cy="131191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适用于稠油储层完</a:t>
            </a:r>
            <a:r>
              <a:rPr sz="1400" spc="-1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sz="1400" spc="-25" dirty="0">
                <a:latin typeface="黑体" panose="02010609060101010101" pitchFamily="49" charset="-122"/>
                <a:cs typeface="黑体" panose="02010609060101010101" pitchFamily="49" charset="-122"/>
              </a:rPr>
              <a:t>修井液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适用温度：≤260℃（500℉）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推荐加量：10-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30 kg/m</a:t>
            </a:r>
            <a:r>
              <a:rPr sz="1350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350" spc="390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(3.5-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10.5 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ppb)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8135" y="7641307"/>
            <a:ext cx="4578169" cy="117475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存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1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贮存条件：贮存在干燥处，远离热源、火源和强氧化剂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481</Words>
  <Application>WPS 演示</Application>
  <PresentationFormat>自定义</PresentationFormat>
  <Paragraphs>83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黑体</vt:lpstr>
      <vt:lpstr>Arial Unicode MS</vt:lpstr>
      <vt:lpstr>微软雅黑</vt:lpstr>
      <vt:lpstr>Calibri Light</vt:lpstr>
      <vt:lpstr>Calibri</vt:lpstr>
      <vt:lpstr>Arial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168</cp:revision>
  <dcterms:created xsi:type="dcterms:W3CDTF">2017-02-16T09:46:00Z</dcterms:created>
  <dcterms:modified xsi:type="dcterms:W3CDTF">2024-10-17T03:06:09Z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02E324FE4FCB4F759E6DA2DF31351657</vt:lpwstr>
  </property>
</Properties>
</file>