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864" y="-120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92" y="6126911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753870" cy="99695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064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COAT</a:t>
            </a:r>
            <a:r>
              <a:rPr spc="-1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 </a:t>
            </a:r>
            <a:r>
              <a:rPr spc="-2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HT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1950" y="766434"/>
            <a:ext cx="2816358" cy="99695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317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696595" marR="73977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非水基钻井液高温辅乳化剂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04975">
              <a:lnSpc>
                <a:spcPct val="100000"/>
              </a:lnSpc>
              <a:spcBef>
                <a:spcPts val="550"/>
              </a:spcBef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245" y="2262228"/>
            <a:ext cx="4544520" cy="8496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PF-COAT HT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是植物油脂肪酸改性的表面活性剂，作为辅乳化剂用于高温非水基钻井液体系，增强界面膜强度，形成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稳定的油包水乳液。需与PF-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EMUL</a:t>
            </a:r>
            <a:r>
              <a:rPr sz="1400" spc="70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HT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配合使用。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4" name="object 14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970304" y="3772497"/>
          <a:ext cx="3343910" cy="1489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棕色粘稠液体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闪点（开口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），℃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≥110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0.96±0.02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7" name="object 17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8609" y="7290850"/>
            <a:ext cx="4054388" cy="1245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3443" y="3742682"/>
            <a:ext cx="3400454" cy="300799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4960" indent="-286385">
              <a:lnSpc>
                <a:spcPct val="100000"/>
              </a:lnSpc>
              <a:spcBef>
                <a:spcPts val="132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4960" algn="l"/>
                <a:tab pos="3155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抗温性好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49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4960" algn="l"/>
                <a:tab pos="3155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能够提高固体颗粒亲油性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49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4960" algn="l"/>
                <a:tab pos="3155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有效提高乳液稳定性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49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4960" algn="l"/>
                <a:tab pos="3155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一定程度降低高温高压滤失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21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925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4805" indent="-285750">
              <a:lnSpc>
                <a:spcPct val="100000"/>
              </a:lnSpc>
              <a:spcBef>
                <a:spcPts val="1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4805" algn="l"/>
                <a:tab pos="34544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适用于高温非水基钻井液体系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4805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4805" algn="l"/>
                <a:tab pos="34544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适用温度：150-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230</a:t>
            </a:r>
            <a:r>
              <a:rPr sz="1400" spc="10" dirty="0">
                <a:latin typeface="黑体" panose="02010609060101010101" pitchFamily="49" charset="-122"/>
                <a:cs typeface="黑体" panose="02010609060101010101" pitchFamily="49" charset="-122"/>
              </a:rPr>
              <a:t>℃ (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300-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450℉)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4805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4805" algn="l"/>
                <a:tab pos="34544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推荐加量：20-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30</a:t>
            </a:r>
            <a:r>
              <a:rPr sz="1400" spc="75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kg/m</a:t>
            </a:r>
            <a:r>
              <a:rPr sz="1350" spc="-15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（7-10.5ppb）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502</Words>
  <Application>WPS 演示</Application>
  <PresentationFormat>自定义</PresentationFormat>
  <Paragraphs>55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黑体</vt:lpstr>
      <vt:lpstr>Arial Unicode MS</vt:lpstr>
      <vt:lpstr>微软雅黑</vt:lpstr>
      <vt:lpstr>Calibri Light</vt:lpstr>
      <vt:lpstr>Calibri</vt:lpstr>
      <vt:lpstr>Arial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204</cp:revision>
  <dcterms:created xsi:type="dcterms:W3CDTF">2017-02-16T09:46:00Z</dcterms:created>
  <dcterms:modified xsi:type="dcterms:W3CDTF">2024-10-17T03:01:25Z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1257959FB587412A9CBF26066A636CBD</vt:lpwstr>
  </property>
</Properties>
</file>