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592" y="6126911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743075" cy="9874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8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Times New Roman" panose="02020603050405020304"/>
              <a:cs typeface="Times New Roman" panose="02020603050405020304"/>
            </a:endParaRPr>
          </a:p>
          <a:p>
            <a:pPr marL="45402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PF-EXLUBE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61950" y="766434"/>
            <a:ext cx="2816358" cy="9880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0454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高效润滑剂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3970304" y="3772497"/>
          <a:ext cx="3343910" cy="183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黄色液体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0.90±0.05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闪点（开口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），℃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≥150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倾点，℃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8611" y="7584168"/>
            <a:ext cx="4943229" cy="12198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贮存条件：贮存在干燥通风处，远离热源、火源和强氧化剂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667" y="2088905"/>
            <a:ext cx="4456271" cy="49314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1755" marR="17780" algn="just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PF-EXLUBE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是一种水基钻井液用高效润滑剂，用于降低水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基钻井液的摩擦系数和钻井旋转扭矩，应用于大位移井和水平井。其抗盐性能突出，可抗饱和氯化钠、饱和氯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化钾、饱和甲酸钠以及饱和甲酸钾。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4254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2740" indent="-28638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提高水基钻井液的润滑性能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降低极限钻井条件下旋转扭矩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降低压差卡钻风险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抗饱和盐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不影响钻井液的流变性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5207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5915" indent="-285115">
              <a:lnSpc>
                <a:spcPct val="100000"/>
              </a:lnSpc>
              <a:spcBef>
                <a:spcPts val="142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适用于大位移井和水平井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适用于淡水、盐水配制的钻井液体系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适用温度：≤150℃(300℉)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推荐加量：10-20kg/m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(3.5-7.0ppb)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534</Words>
  <Application>WPS 演示</Application>
  <PresentationFormat>自定义</PresentationFormat>
  <Paragraphs>64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黑体</vt:lpstr>
      <vt:lpstr>Impact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195</cp:revision>
  <dcterms:created xsi:type="dcterms:W3CDTF">2017-02-16T09:46:00Z</dcterms:created>
  <dcterms:modified xsi:type="dcterms:W3CDTF">2024-10-17T00:59:33Z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