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3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592" y="6126911"/>
            <a:ext cx="7515156" cy="3476006"/>
          </a:xfrm>
          <a:custGeom>
            <a:avLst/>
            <a:gdLst/>
            <a:ahLst/>
            <a:cxnLst/>
            <a:rect l="l" t="t" r="r" b="b"/>
            <a:pathLst>
              <a:path w="7516495" h="3476625">
                <a:moveTo>
                  <a:pt x="7516368" y="3476244"/>
                </a:moveTo>
                <a:lnTo>
                  <a:pt x="0" y="3476244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6244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740535" cy="98869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48641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</a:t>
            </a:r>
            <a:r>
              <a:rPr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HLUB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61950" y="766434"/>
            <a:ext cx="2816358" cy="9880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63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804545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防泥包润滑剂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704975">
              <a:lnSpc>
                <a:spcPct val="100000"/>
              </a:lnSpc>
            </a:pPr>
            <a:r>
              <a:rPr sz="800" b="1" spc="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10</a:t>
            </a:r>
            <a:endParaRPr sz="8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2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101" y="9599413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3" name="object 13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970304" y="3772497"/>
          <a:ext cx="3343910" cy="183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marR="268605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38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黄褐色液体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0.84±0.01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倾点，℃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闪点（开口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），℃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≥100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510271" y="2142311"/>
            <a:ext cx="5004813" cy="665607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97155" marR="519430" algn="just">
              <a:lnSpc>
                <a:spcPct val="130000"/>
              </a:lnSpc>
              <a:spcBef>
                <a:spcPts val="95"/>
              </a:spcBef>
            </a:pP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PF-HLUB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防泥包润滑剂是一种表面活性剂混合物，用于水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基钻井液体系，防止钻头泥包，提高钻速（特别是和</a:t>
            </a:r>
            <a:r>
              <a:rPr sz="1400" spc="-25" dirty="0">
                <a:latin typeface="黑体" panose="02010609060101010101" pitchFamily="49" charset="-122"/>
                <a:cs typeface="黑体" panose="02010609060101010101" pitchFamily="49" charset="-122"/>
              </a:rPr>
              <a:t>PDC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钻头配合使用时）。PF-HLUB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能防止钻井固相在钻头的吸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附，使钻头持续接触新地层，从而提高钻速。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67945">
              <a:lnSpc>
                <a:spcPct val="100000"/>
              </a:lnSpc>
              <a:spcBef>
                <a:spcPts val="93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58140" indent="-286385">
              <a:lnSpc>
                <a:spcPct val="100000"/>
              </a:lnSpc>
              <a:spcBef>
                <a:spcPts val="111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58140" algn="l"/>
                <a:tab pos="3587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改变钻头表面润湿性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581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58140" algn="l"/>
                <a:tab pos="35877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提高泥岩地层钻速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581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58140" algn="l"/>
                <a:tab pos="3587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提高钻头寿命，降低起下钻次数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581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58140" algn="l"/>
                <a:tab pos="3587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降低水基钻井液润滑系数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581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58140" algn="l"/>
                <a:tab pos="35877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配伍性好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FF0000"/>
              </a:buClr>
              <a:buFont typeface="Wingdings" panose="05000000000000000000"/>
              <a:buChar char=""/>
            </a:pP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77470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13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61315" indent="-28511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适用地层：软泥岩地层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613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适用体系：深水水基钻井液体系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613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适用温度：≤180℃(350℉)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613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推荐加量：10-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20kg/m</a:t>
            </a:r>
            <a:r>
              <a:rPr sz="1350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sz="1350" spc="427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(3.5-7.0ppb)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613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应用受限：高pH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值条件下可能絮凝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Wingdings" panose="05000000000000000000"/>
              <a:buChar char=""/>
            </a:pPr>
            <a:endParaRPr sz="19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60960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56235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56235" algn="l"/>
                <a:tab pos="35687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56235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56235" algn="l"/>
                <a:tab pos="35687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56235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56235" algn="l"/>
                <a:tab pos="35687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贮存条件：贮存在干燥通风处，远离热源、火源和强氧化剂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555</Words>
  <Application>WPS 演示</Application>
  <PresentationFormat>自定义</PresentationFormat>
  <Paragraphs>64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Arial</vt:lpstr>
      <vt:lpstr>Times New Roman</vt:lpstr>
      <vt:lpstr>Impact</vt:lpstr>
      <vt:lpstr>黑体</vt:lpstr>
      <vt:lpstr>Wingdings</vt:lpstr>
      <vt:lpstr>Calibri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196</cp:revision>
  <dcterms:created xsi:type="dcterms:W3CDTF">2017-02-16T09:46:00Z</dcterms:created>
  <dcterms:modified xsi:type="dcterms:W3CDTF">2024-10-17T01:02:00Z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