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82" autoAdjust="0"/>
    <p:restoredTop sz="94660"/>
  </p:normalViewPr>
  <p:slideViewPr>
    <p:cSldViewPr snapToGrid="0">
      <p:cViewPr varScale="1">
        <p:scale>
          <a:sx n="56" d="100"/>
          <a:sy n="56" d="100"/>
        </p:scale>
        <p:origin x="2748" y="7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223340"/>
            <a:ext cx="7515156" cy="3899475"/>
            <a:chOff x="21335" y="52242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22427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56464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261950" y="766434"/>
            <a:ext cx="2816358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380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350">
              <a:latin typeface="Times New Roman" panose="02020603050405020304"/>
              <a:cs typeface="Times New Roman" panose="02020603050405020304"/>
            </a:endParaRPr>
          </a:p>
          <a:p>
            <a:pPr marL="52133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储层用改性淀粉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04975">
              <a:lnSpc>
                <a:spcPct val="100000"/>
              </a:lnSpc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9373" y="2191755"/>
            <a:ext cx="4398496" cy="8496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PF-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EZFLO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 是一种白色自由流动粉末，是改性淀粉类降滤失剂，具有良好的降滤失、流型调节特性，同时具有良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好的自然降解特性。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022364" y="3684121"/>
          <a:ext cx="3167380" cy="1582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7190"/>
                <a:gridCol w="1520190"/>
              </a:tblGrid>
              <a:tr h="5391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2634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01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237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白色自由流动粉末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237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水分，%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161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≤12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161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507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8.0-</a:t>
                      </a: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10.0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507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542739" y="480582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8607" y="7544169"/>
            <a:ext cx="4943229" cy="123952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3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贮存条件：贮存在干燥通风处，远离热源、火源和强氧化剂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3441" y="3729350"/>
            <a:ext cx="3326807" cy="31737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5440" indent="-286385">
              <a:lnSpc>
                <a:spcPct val="100000"/>
              </a:lnSpc>
              <a:spcBef>
                <a:spcPts val="132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5440" algn="l"/>
                <a:tab pos="3460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抗盐能力强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54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5440" algn="l"/>
                <a:tab pos="3460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降滤失效果好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54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5440" algn="l"/>
                <a:tab pos="3460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自然降解性能好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54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5440" algn="l"/>
                <a:tab pos="3460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储层伤害小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4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47625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60045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60045" algn="l"/>
                <a:tab pos="36068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适用于淡水、盐水配制的钻开液体系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0045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0045" algn="l"/>
                <a:tab pos="36068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适用温度：≤140℃(280℉)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0045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0045" algn="l"/>
                <a:tab pos="36068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推荐加量：10-30kg/m</a:t>
            </a:r>
            <a:r>
              <a:rPr sz="1350" spc="-15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(3.5-10.5ppb)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7525" y="766445"/>
            <a:ext cx="1744345" cy="98679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3688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PF-EZFLO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3226" y="9294654"/>
            <a:ext cx="2400507" cy="80962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R="5080" algn="r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 marR="5080" indent="698500">
              <a:lnSpc>
                <a:spcPts val="1300"/>
              </a:lnSpc>
              <a:spcBef>
                <a:spcPts val="50"/>
              </a:spcBef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945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14101" y="9380377"/>
            <a:ext cx="3874714" cy="67183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对该部分的信息不做任何担保和保证。所有涉及到的产品和质量保障应遵守销售条款。本文件中的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457</Words>
  <Application>WPS 演示</Application>
  <PresentationFormat>自定义</PresentationFormat>
  <Paragraphs>55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Times New Roman</vt:lpstr>
      <vt:lpstr>黑体</vt:lpstr>
      <vt:lpstr>Arial Unicode MS</vt:lpstr>
      <vt:lpstr>Impact</vt:lpstr>
      <vt:lpstr>微软雅黑</vt:lpstr>
      <vt:lpstr>Calibri Light</vt:lpstr>
      <vt:lpstr>Calibri</vt:lpstr>
      <vt:lpstr>Arial</vt:lpstr>
      <vt:lpstr>Times New Roman</vt:lpstr>
      <vt:lpstr>Wingdings</vt:lpstr>
      <vt:lpstr>Impact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173</cp:revision>
  <dcterms:created xsi:type="dcterms:W3CDTF">2017-02-16T09:46:00Z</dcterms:created>
  <dcterms:modified xsi:type="dcterms:W3CDTF">2024-10-17T00:56:11Z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18CFF687CA2C474B99E3A5674ECE4CED</vt:lpwstr>
  </property>
</Properties>
</file>