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334" y="-2190"/>
      </p:cViewPr>
      <p:guideLst>
        <p:guide orient="horz" pos="3368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238578"/>
            <a:ext cx="7515156" cy="3899475"/>
            <a:chOff x="21335" y="523951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239511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5661659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65580" cy="9874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8671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VIS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108" y="766434"/>
            <a:ext cx="3095074" cy="9880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26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83375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钻井液用増粘剂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983740">
              <a:lnSpc>
                <a:spcPct val="100000"/>
              </a:lnSpc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4133" y="2281275"/>
            <a:ext cx="4648007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10" dirty="0">
                <a:latin typeface="黑体" panose="02010609060101010101" pitchFamily="49" charset="-122"/>
                <a:cs typeface="黑体" panose="02010609060101010101" pitchFamily="49" charset="-122"/>
              </a:rPr>
              <a:t>PF-</a:t>
            </a:r>
            <a:r>
              <a:rPr sz="1400" spc="15" dirty="0">
                <a:latin typeface="黑体" panose="02010609060101010101" pitchFamily="49" charset="-122"/>
                <a:cs typeface="黑体" panose="02010609060101010101" pitchFamily="49" charset="-122"/>
              </a:rPr>
              <a:t>VIS</a:t>
            </a:r>
            <a:r>
              <a:rPr sz="1400" spc="10" dirty="0">
                <a:latin typeface="黑体" panose="02010609060101010101" pitchFamily="49" charset="-122"/>
                <a:cs typeface="黑体" panose="02010609060101010101" pitchFamily="49" charset="-122"/>
              </a:rPr>
              <a:t>是一种天然高分子改性的多糖类聚合物，极易溶于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水，较小的加量就能显著提升钻井液的黏切，适用于淡水、盐水和饱和盐水的钻井液。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1" name="object 11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3869991" y="3969058"/>
          <a:ext cx="3424555" cy="16592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2765"/>
                <a:gridCol w="1621790"/>
              </a:tblGrid>
              <a:tr h="44450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787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795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灰白色自由流动粉末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869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水分， 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细度（60目标准筛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≥90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602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70585" y="4224968"/>
            <a:ext cx="1978308" cy="152781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4490" indent="-28638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4490" algn="l"/>
                <a:tab pos="3651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抗盐能力强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449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4490" algn="l"/>
                <a:tab pos="3651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提高低剪切速率黏度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449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4490" algn="l"/>
                <a:tab pos="3651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剪切稀释性强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449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4490" algn="l"/>
                <a:tab pos="36512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有一定的耐酸碱性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141" y="6307232"/>
            <a:ext cx="4153430" cy="290258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85445" indent="-285750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85445" algn="l"/>
                <a:tab pos="38608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适用于淡水、盐水配制的钻井液体系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8544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85445" algn="l"/>
                <a:tab pos="3860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适用温度：≤150℃(300℉)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8544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85445" algn="l"/>
                <a:tab pos="38608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推荐加量：3-8kg/m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(1.0-2.8ppb)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7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73660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93700" indent="-286385">
              <a:lnSpc>
                <a:spcPct val="100000"/>
              </a:lnSpc>
              <a:spcBef>
                <a:spcPts val="123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93700" algn="l"/>
                <a:tab pos="39433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9370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93700" algn="l"/>
                <a:tab pos="39433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9370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93700" algn="l"/>
                <a:tab pos="39433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储存条件：贮存在干燥通风处，远离热源、火源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8453" y="480582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63226" y="9294654"/>
            <a:ext cx="2400507" cy="80962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R="5080" algn="r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 marR="5080" indent="698500">
              <a:lnSpc>
                <a:spcPts val="1300"/>
              </a:lnSpc>
              <a:spcBef>
                <a:spcPts val="50"/>
              </a:spcBef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945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14101" y="9380377"/>
            <a:ext cx="3874714" cy="67183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对该部分的信息不做任何担保和保证。所有涉及到的产品和质量保障应遵守销售条款。本文件中的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461</Words>
  <Application>WPS 演示</Application>
  <PresentationFormat>自定义</PresentationFormat>
  <Paragraphs>55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黑体</vt:lpstr>
      <vt:lpstr>Times New Roman</vt:lpstr>
      <vt:lpstr>Impact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182</cp:revision>
  <dcterms:created xsi:type="dcterms:W3CDTF">2017-02-16T09:46:00Z</dcterms:created>
  <dcterms:modified xsi:type="dcterms:W3CDTF">2024-10-17T00:46:31Z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E092186793D34E449DA4CA11330555EF</vt:lpwstr>
  </property>
</Properties>
</file>